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2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98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87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110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33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76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98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70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53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04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005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98AB-0C0A-44E3-8B37-8F93C6474B26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046A-FC8F-44A4-B033-9BA6A934B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30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14"/>
            <a:ext cx="6858000" cy="909477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0" y="2648396"/>
            <a:ext cx="6858000" cy="49552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s-MX" sz="4400" b="1" dirty="0" smtClean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endParaRPr lang="es-MX" sz="4400" b="1" dirty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r>
              <a:rPr lang="es-MX" sz="4400" b="1" dirty="0" smtClean="0">
                <a:solidFill>
                  <a:srgbClr val="585C5C"/>
                </a:solidFill>
                <a:latin typeface="Adelle Sans" pitchFamily="50" charset="0"/>
              </a:rPr>
              <a:t>Título </a:t>
            </a:r>
            <a:r>
              <a:rPr lang="es-MX" sz="4400" b="1" dirty="0">
                <a:solidFill>
                  <a:srgbClr val="585C5C"/>
                </a:solidFill>
                <a:latin typeface="Adelle Sans" pitchFamily="50" charset="0"/>
              </a:rPr>
              <a:t>renglón 1</a:t>
            </a:r>
            <a:endParaRPr lang="es-MX" sz="4400" dirty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r>
              <a:rPr lang="es-MX" sz="4400" b="1" dirty="0">
                <a:solidFill>
                  <a:srgbClr val="585C5C"/>
                </a:solidFill>
                <a:latin typeface="Adelle Sans" pitchFamily="50" charset="0"/>
              </a:rPr>
              <a:t>renglón </a:t>
            </a:r>
            <a:r>
              <a:rPr lang="es-MX" sz="4400" b="1" dirty="0" smtClean="0">
                <a:solidFill>
                  <a:srgbClr val="585C5C"/>
                </a:solidFill>
                <a:latin typeface="Adelle Sans" pitchFamily="50" charset="0"/>
              </a:rPr>
              <a:t>2</a:t>
            </a:r>
            <a:endParaRPr lang="es-MX" sz="4400" dirty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r>
              <a:rPr lang="es-MX" i="1" dirty="0">
                <a:solidFill>
                  <a:srgbClr val="585C5C"/>
                </a:solidFill>
                <a:latin typeface="Adelle Sans" pitchFamily="50" charset="0"/>
              </a:rPr>
              <a:t>Subtitulo renglón 1</a:t>
            </a:r>
            <a:endParaRPr lang="es-MX" dirty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r>
              <a:rPr lang="es-MX" i="1" dirty="0">
                <a:solidFill>
                  <a:srgbClr val="585C5C"/>
                </a:solidFill>
                <a:latin typeface="Adelle Sans" pitchFamily="50" charset="0"/>
              </a:rPr>
              <a:t>renglón </a:t>
            </a:r>
            <a:r>
              <a:rPr lang="es-MX" i="1" dirty="0" smtClean="0">
                <a:solidFill>
                  <a:srgbClr val="585C5C"/>
                </a:solidFill>
                <a:latin typeface="Adelle Sans" pitchFamily="50" charset="0"/>
              </a:rPr>
              <a:t>2</a:t>
            </a:r>
          </a:p>
          <a:p>
            <a:pPr algn="ctr"/>
            <a:endParaRPr lang="es-MX" i="1" dirty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endParaRPr lang="es-MX" i="1" dirty="0" smtClean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endParaRPr lang="es-MX" i="1" dirty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endParaRPr lang="es-MX" dirty="0">
              <a:solidFill>
                <a:srgbClr val="585C5C"/>
              </a:solidFill>
              <a:latin typeface="Adelle Sans" pitchFamily="50" charset="0"/>
            </a:endParaRPr>
          </a:p>
          <a:p>
            <a:pPr algn="ctr"/>
            <a:endParaRPr lang="es-MX" sz="3200" dirty="0">
              <a:solidFill>
                <a:srgbClr val="58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Samuel Verdugo</dc:creator>
  <cp:lastModifiedBy>Samuel Verdugo</cp:lastModifiedBy>
  <cp:revision>1</cp:revision>
  <dcterms:created xsi:type="dcterms:W3CDTF">2019-08-28T18:29:20Z</dcterms:created>
  <dcterms:modified xsi:type="dcterms:W3CDTF">2019-08-28T18:32:21Z</dcterms:modified>
</cp:coreProperties>
</file>