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795250" cy="7783513"/>
  <p:notesSz cx="6858000" cy="9144000"/>
  <p:defaultTextStyle>
    <a:defPPr>
      <a:defRPr lang="es-MX"/>
    </a:defPPr>
    <a:lvl1pPr marL="0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5749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1499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7247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82998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8747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74497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20245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65995" algn="l" defTabSz="1091499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C5C"/>
    <a:srgbClr val="C9C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210"/>
      </p:cViewPr>
      <p:guideLst>
        <p:guide orient="horz" pos="2452"/>
        <p:guide pos="40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59644" y="2417940"/>
            <a:ext cx="10875963" cy="166841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19289" y="4410657"/>
            <a:ext cx="8956675" cy="1989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1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2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4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20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5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66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78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76558" y="311706"/>
            <a:ext cx="2878931" cy="664121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9764" y="311706"/>
            <a:ext cx="8423540" cy="664121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58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925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0737" y="5001631"/>
            <a:ext cx="10875963" cy="1545892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0737" y="3298988"/>
            <a:ext cx="10875963" cy="1702643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457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14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72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29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87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449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202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59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4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9765" y="1816155"/>
            <a:ext cx="5651235" cy="513675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4254" y="1816155"/>
            <a:ext cx="5651235" cy="513675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07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9763" y="1742285"/>
            <a:ext cx="5653457" cy="7261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749" indent="0">
              <a:buNone/>
              <a:defRPr sz="2500" b="1"/>
            </a:lvl2pPr>
            <a:lvl3pPr marL="1091499" indent="0">
              <a:buNone/>
              <a:defRPr sz="2200" b="1"/>
            </a:lvl3pPr>
            <a:lvl4pPr marL="1637247" indent="0">
              <a:buNone/>
              <a:defRPr sz="1900" b="1"/>
            </a:lvl4pPr>
            <a:lvl5pPr marL="2182998" indent="0">
              <a:buNone/>
              <a:defRPr sz="1900" b="1"/>
            </a:lvl5pPr>
            <a:lvl6pPr marL="2728747" indent="0">
              <a:buNone/>
              <a:defRPr sz="1900" b="1"/>
            </a:lvl6pPr>
            <a:lvl7pPr marL="3274497" indent="0">
              <a:buNone/>
              <a:defRPr sz="1900" b="1"/>
            </a:lvl7pPr>
            <a:lvl8pPr marL="3820245" indent="0">
              <a:buNone/>
              <a:defRPr sz="1900" b="1"/>
            </a:lvl8pPr>
            <a:lvl9pPr marL="4365995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9763" y="2468385"/>
            <a:ext cx="5653457" cy="448452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99815" y="1742285"/>
            <a:ext cx="5655678" cy="7261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749" indent="0">
              <a:buNone/>
              <a:defRPr sz="2500" b="1"/>
            </a:lvl2pPr>
            <a:lvl3pPr marL="1091499" indent="0">
              <a:buNone/>
              <a:defRPr sz="2200" b="1"/>
            </a:lvl3pPr>
            <a:lvl4pPr marL="1637247" indent="0">
              <a:buNone/>
              <a:defRPr sz="1900" b="1"/>
            </a:lvl4pPr>
            <a:lvl5pPr marL="2182998" indent="0">
              <a:buNone/>
              <a:defRPr sz="1900" b="1"/>
            </a:lvl5pPr>
            <a:lvl6pPr marL="2728747" indent="0">
              <a:buNone/>
              <a:defRPr sz="1900" b="1"/>
            </a:lvl6pPr>
            <a:lvl7pPr marL="3274497" indent="0">
              <a:buNone/>
              <a:defRPr sz="1900" b="1"/>
            </a:lvl7pPr>
            <a:lvl8pPr marL="3820245" indent="0">
              <a:buNone/>
              <a:defRPr sz="1900" b="1"/>
            </a:lvl8pPr>
            <a:lvl9pPr marL="4365995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99815" y="2468385"/>
            <a:ext cx="5655678" cy="448452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311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594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04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767" y="309903"/>
            <a:ext cx="4209549" cy="131887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2589" y="309904"/>
            <a:ext cx="7152900" cy="6643013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767" y="1628777"/>
            <a:ext cx="4209549" cy="5324140"/>
          </a:xfrm>
        </p:spPr>
        <p:txBody>
          <a:bodyPr/>
          <a:lstStyle>
            <a:lvl1pPr marL="0" indent="0">
              <a:buNone/>
              <a:defRPr sz="1700"/>
            </a:lvl1pPr>
            <a:lvl2pPr marL="545749" indent="0">
              <a:buNone/>
              <a:defRPr sz="1300"/>
            </a:lvl2pPr>
            <a:lvl3pPr marL="1091499" indent="0">
              <a:buNone/>
              <a:defRPr sz="1200"/>
            </a:lvl3pPr>
            <a:lvl4pPr marL="1637247" indent="0">
              <a:buNone/>
              <a:defRPr sz="1000"/>
            </a:lvl4pPr>
            <a:lvl5pPr marL="2182998" indent="0">
              <a:buNone/>
              <a:defRPr sz="1000"/>
            </a:lvl5pPr>
            <a:lvl6pPr marL="2728747" indent="0">
              <a:buNone/>
              <a:defRPr sz="1000"/>
            </a:lvl6pPr>
            <a:lvl7pPr marL="3274497" indent="0">
              <a:buNone/>
              <a:defRPr sz="1000"/>
            </a:lvl7pPr>
            <a:lvl8pPr marL="3820245" indent="0">
              <a:buNone/>
              <a:defRPr sz="1000"/>
            </a:lvl8pPr>
            <a:lvl9pPr marL="4365995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95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7957" y="5448462"/>
            <a:ext cx="7677150" cy="6432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7957" y="695471"/>
            <a:ext cx="7677150" cy="4670108"/>
          </a:xfrm>
        </p:spPr>
        <p:txBody>
          <a:bodyPr/>
          <a:lstStyle>
            <a:lvl1pPr marL="0" indent="0">
              <a:buNone/>
              <a:defRPr sz="3800"/>
            </a:lvl1pPr>
            <a:lvl2pPr marL="545749" indent="0">
              <a:buNone/>
              <a:defRPr sz="3400"/>
            </a:lvl2pPr>
            <a:lvl3pPr marL="1091499" indent="0">
              <a:buNone/>
              <a:defRPr sz="2900"/>
            </a:lvl3pPr>
            <a:lvl4pPr marL="1637247" indent="0">
              <a:buNone/>
              <a:defRPr sz="2500"/>
            </a:lvl4pPr>
            <a:lvl5pPr marL="2182998" indent="0">
              <a:buNone/>
              <a:defRPr sz="2500"/>
            </a:lvl5pPr>
            <a:lvl6pPr marL="2728747" indent="0">
              <a:buNone/>
              <a:defRPr sz="2500"/>
            </a:lvl6pPr>
            <a:lvl7pPr marL="3274497" indent="0">
              <a:buNone/>
              <a:defRPr sz="2500"/>
            </a:lvl7pPr>
            <a:lvl8pPr marL="3820245" indent="0">
              <a:buNone/>
              <a:defRPr sz="2500"/>
            </a:lvl8pPr>
            <a:lvl9pPr marL="4365995" indent="0">
              <a:buNone/>
              <a:defRPr sz="25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7957" y="6091685"/>
            <a:ext cx="7677150" cy="913480"/>
          </a:xfrm>
        </p:spPr>
        <p:txBody>
          <a:bodyPr/>
          <a:lstStyle>
            <a:lvl1pPr marL="0" indent="0">
              <a:buNone/>
              <a:defRPr sz="1700"/>
            </a:lvl1pPr>
            <a:lvl2pPr marL="545749" indent="0">
              <a:buNone/>
              <a:defRPr sz="1300"/>
            </a:lvl2pPr>
            <a:lvl3pPr marL="1091499" indent="0">
              <a:buNone/>
              <a:defRPr sz="1200"/>
            </a:lvl3pPr>
            <a:lvl4pPr marL="1637247" indent="0">
              <a:buNone/>
              <a:defRPr sz="1000"/>
            </a:lvl4pPr>
            <a:lvl5pPr marL="2182998" indent="0">
              <a:buNone/>
              <a:defRPr sz="1000"/>
            </a:lvl5pPr>
            <a:lvl6pPr marL="2728747" indent="0">
              <a:buNone/>
              <a:defRPr sz="1000"/>
            </a:lvl6pPr>
            <a:lvl7pPr marL="3274497" indent="0">
              <a:buNone/>
              <a:defRPr sz="1000"/>
            </a:lvl7pPr>
            <a:lvl8pPr marL="3820245" indent="0">
              <a:buNone/>
              <a:defRPr sz="1000"/>
            </a:lvl8pPr>
            <a:lvl9pPr marL="4365995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916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9765" y="311703"/>
            <a:ext cx="11515725" cy="1297252"/>
          </a:xfrm>
          <a:prstGeom prst="rect">
            <a:avLst/>
          </a:prstGeom>
        </p:spPr>
        <p:txBody>
          <a:bodyPr vert="horz" lIns="109150" tIns="54577" rIns="109150" bIns="5457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9765" y="1816155"/>
            <a:ext cx="11515725" cy="5136759"/>
          </a:xfrm>
          <a:prstGeom prst="rect">
            <a:avLst/>
          </a:prstGeom>
        </p:spPr>
        <p:txBody>
          <a:bodyPr vert="horz" lIns="109150" tIns="54577" rIns="109150" bIns="5457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9763" y="7214169"/>
            <a:ext cx="2985558" cy="414400"/>
          </a:xfrm>
          <a:prstGeom prst="rect">
            <a:avLst/>
          </a:prstGeom>
        </p:spPr>
        <p:txBody>
          <a:bodyPr vert="horz" lIns="109150" tIns="54577" rIns="109150" bIns="5457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B99B-7A72-40E5-8D55-D4288ECBDF83}" type="datetimeFigureOut">
              <a:rPr lang="es-MX" smtClean="0"/>
              <a:t>13/08/2019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1713" y="7214169"/>
            <a:ext cx="4051829" cy="414400"/>
          </a:xfrm>
          <a:prstGeom prst="rect">
            <a:avLst/>
          </a:prstGeom>
        </p:spPr>
        <p:txBody>
          <a:bodyPr vert="horz" lIns="109150" tIns="54577" rIns="109150" bIns="5457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69931" y="7214169"/>
            <a:ext cx="2985558" cy="414400"/>
          </a:xfrm>
          <a:prstGeom prst="rect">
            <a:avLst/>
          </a:prstGeom>
        </p:spPr>
        <p:txBody>
          <a:bodyPr vert="horz" lIns="109150" tIns="54577" rIns="109150" bIns="5457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F12F8-BE74-4B27-AFB6-2C30FFD70F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79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91499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9313" indent="-409313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6842" indent="-341094" algn="l" defTabSz="1091499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64373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0123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873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01620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547371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093120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8870" indent="-272874" algn="l" defTabSz="10914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749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1499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37247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82998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8747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497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245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5995" algn="l" defTabSz="109149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Samuel Verdugo\Documents\a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24"/>
            <a:ext cx="12795251" cy="779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1141041" y="2396043"/>
            <a:ext cx="59766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2000">
              <a:lnSpc>
                <a:spcPts val="50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6000" b="1" dirty="0" smtClean="0">
                <a:solidFill>
                  <a:srgbClr val="585C5C"/>
                </a:solidFill>
                <a:latin typeface="Adelle Sans" pitchFamily="50" charset="0"/>
              </a:rPr>
              <a:t>Título renglón 1</a:t>
            </a:r>
          </a:p>
          <a:p>
            <a:pPr defTabSz="972000">
              <a:lnSpc>
                <a:spcPts val="70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6000" b="1" dirty="0" smtClean="0">
                <a:solidFill>
                  <a:srgbClr val="585C5C"/>
                </a:solidFill>
                <a:latin typeface="Adelle Sans" pitchFamily="50" charset="0"/>
              </a:rPr>
              <a:t>renglón 2</a:t>
            </a:r>
          </a:p>
          <a:p>
            <a:pPr defTabSz="972000">
              <a:lnSpc>
                <a:spcPts val="24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2400" i="1" dirty="0" smtClean="0">
                <a:solidFill>
                  <a:srgbClr val="585C5C"/>
                </a:solidFill>
                <a:latin typeface="Adelle Sans" pitchFamily="50" charset="0"/>
              </a:rPr>
              <a:t>Subtítulo renglón 1</a:t>
            </a:r>
          </a:p>
          <a:p>
            <a:pPr defTabSz="972000">
              <a:lnSpc>
                <a:spcPts val="24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2400" i="1" dirty="0" smtClean="0">
                <a:solidFill>
                  <a:srgbClr val="585C5C"/>
                </a:solidFill>
                <a:latin typeface="Adelle Sans" pitchFamily="50" charset="0"/>
              </a:rPr>
              <a:t>renglón </a:t>
            </a:r>
            <a:endParaRPr lang="es-MX" sz="2400" i="1" dirty="0">
              <a:solidFill>
                <a:srgbClr val="585C5C"/>
              </a:solidFill>
              <a:latin typeface="Adelle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6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Samuel Verdugo\Documents\a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62"/>
            <a:ext cx="12795250" cy="778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141041" y="2396043"/>
            <a:ext cx="59766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2000">
              <a:lnSpc>
                <a:spcPts val="50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6000" b="1" dirty="0" smtClean="0">
                <a:solidFill>
                  <a:srgbClr val="585C5C"/>
                </a:solidFill>
                <a:latin typeface="Adelle Sans" pitchFamily="50" charset="0"/>
              </a:rPr>
              <a:t>Título renglón 1</a:t>
            </a:r>
          </a:p>
          <a:p>
            <a:pPr defTabSz="972000">
              <a:lnSpc>
                <a:spcPts val="70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6000" b="1" dirty="0" smtClean="0">
                <a:solidFill>
                  <a:srgbClr val="585C5C"/>
                </a:solidFill>
                <a:latin typeface="Adelle Sans" pitchFamily="50" charset="0"/>
              </a:rPr>
              <a:t>renglón 2</a:t>
            </a:r>
          </a:p>
          <a:p>
            <a:pPr defTabSz="972000">
              <a:lnSpc>
                <a:spcPts val="24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2400" i="1" dirty="0" smtClean="0">
                <a:solidFill>
                  <a:srgbClr val="585C5C"/>
                </a:solidFill>
                <a:latin typeface="Adelle Sans" pitchFamily="50" charset="0"/>
              </a:rPr>
              <a:t>Subtítulo renglón 1</a:t>
            </a:r>
          </a:p>
          <a:p>
            <a:pPr defTabSz="972000">
              <a:lnSpc>
                <a:spcPts val="24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2400" i="1" dirty="0" smtClean="0">
                <a:solidFill>
                  <a:srgbClr val="585C5C"/>
                </a:solidFill>
                <a:latin typeface="Adelle Sans" pitchFamily="50" charset="0"/>
              </a:rPr>
              <a:t>renglón </a:t>
            </a:r>
            <a:endParaRPr lang="es-MX" sz="2400" i="1" dirty="0">
              <a:solidFill>
                <a:srgbClr val="585C5C"/>
              </a:solidFill>
              <a:latin typeface="Adelle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9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Samuel Verdugo\Documents\a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7" y="3324"/>
            <a:ext cx="12765088" cy="777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amuel Verdugo\Documents\Fot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7" y="6640363"/>
            <a:ext cx="59197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423793" y="2461538"/>
            <a:ext cx="5734473" cy="345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72000">
              <a:lnSpc>
                <a:spcPts val="24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Lorem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ipsum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dolor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sit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amet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consectetuer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adipiscing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elit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Aenean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commodo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ligula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eget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dolor.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Aenean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massa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Cum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sociis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natoque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penatibus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et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magnis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dis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parturient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montes,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nascetur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ridiculus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mus.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Donec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quam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felis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ultricies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nec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pellentesque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eu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pretium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quis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sem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Nulla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consequat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massa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quis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enim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Donec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pede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justo,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fringilla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vel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aliquet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nec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vulputate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eget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arcu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In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enim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justo,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rhoncus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ut,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imperdiet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a,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venenatis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vitae, justo.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Nullam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dictum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felis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eu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pede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mollis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pretium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Integer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tincidunt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Cras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dapibus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Vivamus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elementum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semper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1800" i="1" dirty="0" err="1" smtClean="0">
                <a:solidFill>
                  <a:srgbClr val="585C5C"/>
                </a:solidFill>
                <a:latin typeface="Adelle Sans" pitchFamily="50" charset="0"/>
              </a:rPr>
              <a:t>nisi</a:t>
            </a:r>
            <a:r>
              <a:rPr lang="es-ES" sz="18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7261721" y="2235572"/>
            <a:ext cx="1152128" cy="0"/>
          </a:xfrm>
          <a:prstGeom prst="line">
            <a:avLst/>
          </a:prstGeom>
          <a:ln w="12700">
            <a:solidFill>
              <a:srgbClr val="C9C7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7189713" y="865579"/>
            <a:ext cx="5976664" cy="122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2000"/>
            <a:r>
              <a:rPr lang="es-ES" sz="3600" b="1" dirty="0" smtClean="0">
                <a:solidFill>
                  <a:srgbClr val="C9C7A6"/>
                </a:solidFill>
                <a:latin typeface="Adelle Sans" pitchFamily="50" charset="0"/>
              </a:rPr>
              <a:t>Título de </a:t>
            </a:r>
          </a:p>
          <a:p>
            <a:pPr defTabSz="972000"/>
            <a:r>
              <a:rPr lang="es-ES" sz="3600" b="1" dirty="0" smtClean="0">
                <a:solidFill>
                  <a:srgbClr val="C9C7A6"/>
                </a:solidFill>
                <a:latin typeface="Adelle Sans" pitchFamily="50" charset="0"/>
              </a:rPr>
              <a:t>diapositiva</a:t>
            </a:r>
          </a:p>
        </p:txBody>
      </p:sp>
    </p:spTree>
    <p:extLst>
      <p:ext uri="{BB962C8B-B14F-4D97-AF65-F5344CB8AC3E}">
        <p14:creationId xmlns:p14="http://schemas.microsoft.com/office/powerpoint/2010/main" val="291660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Samuel Verdugo\Documents\a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" y="-31749"/>
            <a:ext cx="12804776" cy="781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221161" y="50738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2000"/>
            <a:r>
              <a:rPr lang="es-ES" sz="3600" b="1" dirty="0" smtClean="0">
                <a:solidFill>
                  <a:srgbClr val="585C5C"/>
                </a:solidFill>
                <a:latin typeface="Adelle Sans" pitchFamily="50" charset="0"/>
              </a:rPr>
              <a:t>Título de </a:t>
            </a:r>
          </a:p>
          <a:p>
            <a:pPr defTabSz="972000"/>
            <a:r>
              <a:rPr lang="es-ES" sz="3600" b="1" dirty="0" smtClean="0">
                <a:solidFill>
                  <a:srgbClr val="585C5C"/>
                </a:solidFill>
                <a:latin typeface="Adelle Sans" pitchFamily="50" charset="0"/>
              </a:rPr>
              <a:t>diapositiva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349953" y="435372"/>
            <a:ext cx="5976664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2000">
              <a:lnSpc>
                <a:spcPts val="12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1200" i="1" dirty="0" smtClean="0">
                <a:solidFill>
                  <a:srgbClr val="585C5C"/>
                </a:solidFill>
                <a:latin typeface="Adelle Sans" pitchFamily="50" charset="0"/>
              </a:rPr>
              <a:t>Título de presentación</a:t>
            </a:r>
          </a:p>
          <a:p>
            <a:pPr defTabSz="972000">
              <a:lnSpc>
                <a:spcPts val="12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1200" i="1" dirty="0" smtClean="0">
                <a:solidFill>
                  <a:srgbClr val="585C5C"/>
                </a:solidFill>
                <a:latin typeface="Adelle Sans" pitchFamily="50" charset="0"/>
              </a:rPr>
              <a:t>Subtítulo de presentación</a:t>
            </a:r>
            <a:endParaRPr lang="es-MX" sz="1200" i="1" dirty="0">
              <a:solidFill>
                <a:srgbClr val="585C5C"/>
              </a:solidFill>
              <a:latin typeface="Adelle Sans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437185" y="2461538"/>
            <a:ext cx="9577063" cy="1404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72000">
              <a:lnSpc>
                <a:spcPts val="2600"/>
              </a:lnSpc>
              <a:spcBef>
                <a:spcPts val="50"/>
              </a:spcBef>
              <a:spcAft>
                <a:spcPts val="50"/>
              </a:spcAft>
            </a:pP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Lorem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ipsum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dolor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sit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amet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consectetuer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adipiscing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elit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Aenean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commodo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ligula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eget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dolor.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Aenean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massa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. Cum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sociis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natoque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penatibus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et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magnis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dis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parturient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montes,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nascetur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ridiculus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mus.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Donec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quam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felis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ultricies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nec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pellentesque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eu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pretium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quis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sem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Nulla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consequat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massa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quis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000" i="1" dirty="0" err="1" smtClean="0">
                <a:solidFill>
                  <a:srgbClr val="585C5C"/>
                </a:solidFill>
                <a:latin typeface="Adelle Sans" pitchFamily="50" charset="0"/>
              </a:rPr>
              <a:t>enim</a:t>
            </a:r>
            <a:r>
              <a:rPr lang="es-ES" sz="2000" i="1" dirty="0" smtClean="0">
                <a:solidFill>
                  <a:srgbClr val="585C5C"/>
                </a:solidFill>
                <a:latin typeface="Adelle Sans" pitchFamily="50" charset="0"/>
              </a:rPr>
              <a:t>. </a:t>
            </a:r>
            <a:endParaRPr lang="es-MX" sz="2000" i="1" dirty="0">
              <a:solidFill>
                <a:srgbClr val="585C5C"/>
              </a:solidFill>
              <a:latin typeface="Adelle Sans" pitchFamily="50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09193" y="4179788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2000"/>
            <a:r>
              <a:rPr lang="es-ES" sz="3100" b="1" dirty="0" smtClean="0">
                <a:solidFill>
                  <a:srgbClr val="585C5C"/>
                </a:solidFill>
                <a:latin typeface="Adelle Sans" pitchFamily="50" charset="0"/>
              </a:rPr>
              <a:t>Título  1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653209" y="4755852"/>
            <a:ext cx="51125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Lorem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ipsum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</a:p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dolor </a:t>
            </a: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sit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</a:p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amet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</a:p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consectetuer</a:t>
            </a:r>
            <a:endParaRPr lang="es-ES" sz="2600" b="1" dirty="0" smtClean="0">
              <a:solidFill>
                <a:srgbClr val="585C5C"/>
              </a:solidFill>
              <a:latin typeface="Adelle Sans" pitchFamily="50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765777" y="4179788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72000"/>
            <a:r>
              <a:rPr lang="es-ES" sz="3100" b="1" dirty="0" smtClean="0">
                <a:solidFill>
                  <a:srgbClr val="585C5C"/>
                </a:solidFill>
                <a:latin typeface="Adelle Sans" pitchFamily="50" charset="0"/>
              </a:rPr>
              <a:t>Título  1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909793" y="4755852"/>
            <a:ext cx="51125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Lorem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ipsum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</a:p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dolor </a:t>
            </a: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sit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 </a:t>
            </a:r>
          </a:p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amet</a:t>
            </a:r>
            <a:r>
              <a:rPr lang="es-ES" sz="2600" i="1" dirty="0" smtClean="0">
                <a:solidFill>
                  <a:srgbClr val="585C5C"/>
                </a:solidFill>
                <a:latin typeface="Adelle Sans" pitchFamily="50" charset="0"/>
              </a:rPr>
              <a:t>, </a:t>
            </a:r>
          </a:p>
          <a:p>
            <a:pPr marL="457200" indent="-457200" defTabSz="972000">
              <a:buClr>
                <a:srgbClr val="B31C45"/>
              </a:buClr>
              <a:buFont typeface="Wingdings" panose="05000000000000000000" pitchFamily="2" charset="2"/>
              <a:buChar char="§"/>
            </a:pPr>
            <a:r>
              <a:rPr lang="es-ES" sz="2600" i="1" dirty="0" err="1" smtClean="0">
                <a:solidFill>
                  <a:srgbClr val="585C5C"/>
                </a:solidFill>
                <a:latin typeface="Adelle Sans" pitchFamily="50" charset="0"/>
              </a:rPr>
              <a:t>consectetuer</a:t>
            </a:r>
            <a:endParaRPr lang="es-ES" sz="2600" b="1" dirty="0" smtClean="0">
              <a:solidFill>
                <a:srgbClr val="585C5C"/>
              </a:solidFill>
              <a:latin typeface="Adelle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6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205</Words>
  <Application>Microsoft Office PowerPoint</Application>
  <PresentationFormat>Personalizado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Samuel Verdugo</dc:creator>
  <cp:lastModifiedBy>Samuel Verdugo</cp:lastModifiedBy>
  <cp:revision>6</cp:revision>
  <dcterms:created xsi:type="dcterms:W3CDTF">2019-08-13T14:54:25Z</dcterms:created>
  <dcterms:modified xsi:type="dcterms:W3CDTF">2019-08-13T15:49:14Z</dcterms:modified>
</cp:coreProperties>
</file>