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96" r:id="rId2"/>
  </p:sldIdLst>
  <p:sldSz cx="12795250" cy="7783513"/>
  <p:notesSz cx="6797675" cy="9929813"/>
  <p:defaultTextStyle>
    <a:defPPr>
      <a:defRPr lang="es-MX"/>
    </a:defPPr>
    <a:lvl1pPr marL="0" algn="l" defTabSz="1091499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545749" algn="l" defTabSz="1091499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091499" algn="l" defTabSz="1091499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1637247" algn="l" defTabSz="1091499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2182998" algn="l" defTabSz="1091499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2728747" algn="l" defTabSz="1091499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3274497" algn="l" defTabSz="1091499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3820245" algn="l" defTabSz="1091499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4365995" algn="l" defTabSz="1091499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52">
          <p15:clr>
            <a:srgbClr val="A4A3A4"/>
          </p15:clr>
        </p15:guide>
        <p15:guide id="2" pos="403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5B58"/>
    <a:srgbClr val="B31C45"/>
    <a:srgbClr val="FFFFFF"/>
    <a:srgbClr val="BE2039"/>
    <a:srgbClr val="BE2034"/>
    <a:srgbClr val="585C5C"/>
    <a:srgbClr val="F0F3F6"/>
    <a:srgbClr val="C9C7A6"/>
    <a:srgbClr val="D1DFB3"/>
    <a:srgbClr val="C19E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E3FDE45-AF77-4B5C-9715-49D594BDF05E}" styleName="Estilo claro 1 - Acento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5BE263C-DBD7-4A20-BB59-AAB30ACAA65A}" styleName="Estilo medio 3 - 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1" autoAdjust="0"/>
    <p:restoredTop sz="89273" autoAdjust="0"/>
  </p:normalViewPr>
  <p:slideViewPr>
    <p:cSldViewPr>
      <p:cViewPr varScale="1">
        <p:scale>
          <a:sx n="58" d="100"/>
          <a:sy n="58" d="100"/>
        </p:scale>
        <p:origin x="1524" y="72"/>
      </p:cViewPr>
      <p:guideLst>
        <p:guide orient="horz" pos="2452"/>
        <p:guide pos="403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EF7A49E-F082-4E5A-AB0C-103E9EC474E2}" type="doc">
      <dgm:prSet loTypeId="urn:microsoft.com/office/officeart/2008/layout/NameandTitleOrganizationalChart" loCatId="hierarchy" qsTypeId="urn:microsoft.com/office/officeart/2005/8/quickstyle/3d4" qsCatId="3D" csTypeId="urn:microsoft.com/office/officeart/2005/8/colors/accent0_3" csCatId="mainScheme" phldr="1"/>
      <dgm:spPr/>
      <dgm:t>
        <a:bodyPr/>
        <a:lstStyle/>
        <a:p>
          <a:endParaRPr lang="es-ES"/>
        </a:p>
      </dgm:t>
    </dgm:pt>
    <dgm:pt modelId="{7468360D-E8F2-4092-BAA5-0FDB24062782}">
      <dgm:prSet phldrT="[Texto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>
        <a:solidFill>
          <a:schemeClr val="tx2">
            <a:lumMod val="50000"/>
          </a:schemeClr>
        </a:solidFill>
      </dgm:spPr>
      <dgm:t>
        <a:bodyPr/>
        <a:lstStyle/>
        <a:p>
          <a:r>
            <a:rPr lang="es-MX" altLang="es-MX" sz="900" dirty="0" smtClean="0">
              <a:cs typeface="Arial" panose="020B0604020202020204" pitchFamily="34" charset="0"/>
            </a:rPr>
            <a:t>René Heriberto  Ruiz Rangel</a:t>
          </a:r>
        </a:p>
        <a:p>
          <a:r>
            <a:rPr lang="es-MX" altLang="es-MX" sz="900" dirty="0" smtClean="0">
              <a:cs typeface="Arial" panose="020B0604020202020204" pitchFamily="34" charset="0"/>
            </a:rPr>
            <a:t>Titular de la Unidad de </a:t>
          </a:r>
        </a:p>
        <a:p>
          <a:r>
            <a:rPr lang="es-MX" altLang="es-MX" sz="900" dirty="0" smtClean="0">
              <a:cs typeface="Arial" panose="020B0604020202020204" pitchFamily="34" charset="0"/>
            </a:rPr>
            <a:t>Administración y Finanzas</a:t>
          </a:r>
          <a:endParaRPr lang="es-ES" sz="900" dirty="0"/>
        </a:p>
      </dgm:t>
    </dgm:pt>
    <dgm:pt modelId="{BA07898B-8DB0-4CAC-9F62-06912A10577E}" type="parTrans" cxnId="{9D864F57-B95C-4C74-AB14-F4C7E2F8C011}">
      <dgm:prSet/>
      <dgm:spPr/>
      <dgm:t>
        <a:bodyPr/>
        <a:lstStyle/>
        <a:p>
          <a:endParaRPr lang="es-ES"/>
        </a:p>
      </dgm:t>
    </dgm:pt>
    <dgm:pt modelId="{295BD0E4-868F-4984-8E1A-A78A4A880589}" type="sibTrans" cxnId="{9D864F57-B95C-4C74-AB14-F4C7E2F8C011}">
      <dgm:prSet/>
      <dgm:spPr/>
      <dgm:t>
        <a:bodyPr/>
        <a:lstStyle/>
        <a:p>
          <a:pPr algn="ctr"/>
          <a:r>
            <a:rPr lang="es-ES" b="1" dirty="0" smtClean="0"/>
            <a:t>Titular de la Presidencia</a:t>
          </a:r>
          <a:endParaRPr lang="es-ES" b="1" dirty="0"/>
        </a:p>
      </dgm:t>
    </dgm:pt>
    <dgm:pt modelId="{D22B203F-1800-40E4-BBF8-4D41E82782C0}" type="asst">
      <dgm:prSet phldrT="[Texto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>
        <a:solidFill>
          <a:schemeClr val="tx2">
            <a:lumMod val="50000"/>
          </a:schemeClr>
        </a:solidFill>
      </dgm:spPr>
      <dgm:t>
        <a:bodyPr/>
        <a:lstStyle/>
        <a:p>
          <a:r>
            <a:rPr lang="es-MX" altLang="es-MX" sz="900" b="0" dirty="0" smtClean="0">
              <a:latin typeface="+mn-lt"/>
              <a:cs typeface="Arial" panose="020B0604020202020204" pitchFamily="34" charset="0"/>
            </a:rPr>
            <a:t>Javier Vázquez Martínez</a:t>
          </a:r>
        </a:p>
        <a:p>
          <a:r>
            <a:rPr lang="es-MX" altLang="es-MX" sz="900" b="0" dirty="0" smtClean="0">
              <a:latin typeface="+mn-lt"/>
              <a:cs typeface="Arial" panose="020B0604020202020204" pitchFamily="34" charset="0"/>
            </a:rPr>
            <a:t>Dirección de Desarrollo</a:t>
          </a:r>
        </a:p>
        <a:p>
          <a:r>
            <a:rPr lang="es-MX" altLang="es-MX" sz="900" b="0" dirty="0" smtClean="0">
              <a:latin typeface="+mn-lt"/>
              <a:cs typeface="Arial" panose="020B0604020202020204" pitchFamily="34" charset="0"/>
            </a:rPr>
            <a:t>Capacitación y Evaluación</a:t>
          </a:r>
          <a:endParaRPr lang="es-ES" sz="900" b="0" dirty="0">
            <a:latin typeface="+mn-lt"/>
          </a:endParaRPr>
        </a:p>
      </dgm:t>
    </dgm:pt>
    <dgm:pt modelId="{9CCF4974-B2A1-49D4-8180-20E378940282}" type="parTrans" cxnId="{6CB97FAB-E9FE-41E8-8430-390B7D46BE58}">
      <dgm:prSet/>
      <dgm:spPr/>
      <dgm:t>
        <a:bodyPr/>
        <a:lstStyle/>
        <a:p>
          <a:endParaRPr lang="es-ES"/>
        </a:p>
      </dgm:t>
    </dgm:pt>
    <dgm:pt modelId="{BC4F6B10-5EA2-4FBB-90E7-B2544CF72594}" type="sibTrans" cxnId="{6CB97FAB-E9FE-41E8-8430-390B7D46BE58}">
      <dgm:prSet/>
      <dgm:spPr/>
      <dgm:t>
        <a:bodyPr/>
        <a:lstStyle/>
        <a:p>
          <a:pPr algn="ctr"/>
          <a:r>
            <a:rPr lang="es-ES" b="1" dirty="0" smtClean="0"/>
            <a:t>Titular de la Secretaría Ejecutiva</a:t>
          </a:r>
          <a:endParaRPr lang="es-ES" b="1" dirty="0"/>
        </a:p>
      </dgm:t>
    </dgm:pt>
    <dgm:pt modelId="{C99319D8-F6F5-403E-965D-C51AD6CECDE0}">
      <dgm:prSet phldrT="[Texto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>
        <a:solidFill>
          <a:schemeClr val="tx2">
            <a:lumMod val="50000"/>
          </a:schemeClr>
        </a:solidFill>
      </dgm:spPr>
      <dgm:t>
        <a:bodyPr/>
        <a:lstStyle/>
        <a:p>
          <a:r>
            <a:rPr kumimoji="0" lang="es-MX" altLang="es-MX" sz="900" b="0" i="0" u="none" strike="noStrike" cap="none" normalizeH="0" baseline="0" dirty="0" smtClean="0">
              <a:ln/>
              <a:effectLst/>
              <a:cs typeface="Arial" panose="020B0604020202020204" pitchFamily="34" charset="0"/>
            </a:rPr>
            <a:t>Ida Gabriela Hernández García</a:t>
          </a:r>
        </a:p>
        <a:p>
          <a:r>
            <a:rPr kumimoji="0" lang="es-MX" altLang="es-MX" sz="900" b="0" i="0" u="none" strike="noStrike" cap="none" normalizeH="0" baseline="0" dirty="0" smtClean="0">
              <a:ln/>
              <a:effectLst/>
              <a:cs typeface="Arial" panose="020B0604020202020204" pitchFamily="34" charset="0"/>
            </a:rPr>
            <a:t>Subsecretaría de Educación </a:t>
          </a:r>
          <a:r>
            <a:rPr lang="es-MX" altLang="es-MX" sz="900" dirty="0" smtClean="0">
              <a:cs typeface="Arial" panose="020B0604020202020204" pitchFamily="34" charset="0"/>
            </a:rPr>
            <a:t>Superior </a:t>
          </a:r>
          <a:endParaRPr lang="es-ES" sz="900" dirty="0"/>
        </a:p>
      </dgm:t>
    </dgm:pt>
    <dgm:pt modelId="{69C70704-9930-43E2-AC47-B97816910434}" type="parTrans" cxnId="{8BA86E8D-921E-4115-A18E-681D1EF0E677}">
      <dgm:prSet/>
      <dgm:spPr/>
      <dgm:t>
        <a:bodyPr/>
        <a:lstStyle/>
        <a:p>
          <a:endParaRPr lang="es-ES"/>
        </a:p>
      </dgm:t>
    </dgm:pt>
    <dgm:pt modelId="{1FFC6BD1-132F-4E43-944A-69050CD8F93A}" type="sibTrans" cxnId="{8BA86E8D-921E-4115-A18E-681D1EF0E677}">
      <dgm:prSet custT="1"/>
      <dgm:spPr/>
      <dgm:t>
        <a:bodyPr/>
        <a:lstStyle/>
        <a:p>
          <a:pPr algn="ctr"/>
          <a:r>
            <a:rPr lang="es-ES" sz="1200" b="1" dirty="0" smtClean="0"/>
            <a:t>Vocal</a:t>
          </a:r>
          <a:endParaRPr lang="es-ES" sz="1200" b="1" dirty="0"/>
        </a:p>
      </dgm:t>
    </dgm:pt>
    <dgm:pt modelId="{E30E69F1-B15F-4B86-9F4C-025F6A99AE64}">
      <dgm:prSet phldrT="[Texto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>
        <a:solidFill>
          <a:schemeClr val="tx2">
            <a:lumMod val="50000"/>
          </a:schemeClr>
        </a:solidFill>
      </dgm:spPr>
      <dgm:t>
        <a:bodyPr/>
        <a:lstStyle/>
        <a:p>
          <a:r>
            <a:rPr kumimoji="0" lang="es-MX" altLang="es-MX" sz="900" b="0" i="0" u="none" strike="noStrike" cap="none" normalizeH="0" baseline="0" dirty="0" smtClean="0">
              <a:ln>
                <a:noFill/>
              </a:ln>
              <a:solidFill>
                <a:srgbClr val="FEFFFF"/>
              </a:solidFill>
              <a:effectLst/>
              <a:cs typeface="Arial" panose="020B0604020202020204" pitchFamily="34" charset="0"/>
            </a:rPr>
            <a:t>Alicia Graciela </a:t>
          </a:r>
          <a:r>
            <a:rPr lang="es-ES" altLang="es-MX" sz="900" dirty="0" smtClean="0">
              <a:solidFill>
                <a:srgbClr val="FEFFFF"/>
              </a:solidFill>
              <a:cs typeface="Arial" panose="020B0604020202020204" pitchFamily="34" charset="0"/>
            </a:rPr>
            <a:t>Flores Oropeza</a:t>
          </a:r>
        </a:p>
        <a:p>
          <a:r>
            <a:rPr kumimoji="0" lang="es-MX" altLang="es-MX" sz="900" b="0" i="0" u="none" strike="noStrike" cap="none" normalizeH="0" baseline="0" dirty="0" smtClean="0">
              <a:ln>
                <a:noFill/>
              </a:ln>
              <a:solidFill>
                <a:srgbClr val="FEFFFF"/>
              </a:solidFill>
              <a:effectLst/>
              <a:cs typeface="Arial" panose="020B0604020202020204" pitchFamily="34" charset="0"/>
            </a:rPr>
            <a:t>Subsecretaría de Educación</a:t>
          </a:r>
        </a:p>
        <a:p>
          <a:r>
            <a:rPr kumimoji="0" lang="es-MX" altLang="es-MX" sz="900" b="0" i="0" u="none" strike="noStrike" cap="none" normalizeH="0" baseline="0" dirty="0" smtClean="0">
              <a:ln>
                <a:noFill/>
              </a:ln>
              <a:solidFill>
                <a:srgbClr val="FEFFFF"/>
              </a:solidFill>
              <a:effectLst/>
              <a:cs typeface="Arial" panose="020B0604020202020204" pitchFamily="34" charset="0"/>
            </a:rPr>
            <a:t>Básica y Media Superior</a:t>
          </a:r>
          <a:r>
            <a:rPr kumimoji="0" lang="es-MX" altLang="es-MX" sz="1000" b="0" i="0" u="none" strike="noStrike" cap="none" normalizeH="0" baseline="0" dirty="0" smtClean="0">
              <a:ln>
                <a:noFill/>
              </a:ln>
              <a:solidFill>
                <a:srgbClr val="FEFFFF"/>
              </a:solidFill>
              <a:effectLst/>
              <a:cs typeface="Arial" panose="020B0604020202020204" pitchFamily="34" charset="0"/>
            </a:rPr>
            <a:t> </a:t>
          </a:r>
          <a:endParaRPr lang="es-ES" sz="1000" dirty="0"/>
        </a:p>
      </dgm:t>
    </dgm:pt>
    <dgm:pt modelId="{1F1EF8CF-768F-4CEA-918A-4AD1DEE33324}" type="parTrans" cxnId="{BAB03765-0304-4EC0-8509-8E179A830EEA}">
      <dgm:prSet/>
      <dgm:spPr/>
      <dgm:t>
        <a:bodyPr/>
        <a:lstStyle/>
        <a:p>
          <a:endParaRPr lang="es-ES"/>
        </a:p>
      </dgm:t>
    </dgm:pt>
    <dgm:pt modelId="{BAC7FA37-B90A-4651-8191-20D266B96EAA}" type="sibTrans" cxnId="{BAB03765-0304-4EC0-8509-8E179A830EEA}">
      <dgm:prSet custT="1"/>
      <dgm:spPr/>
      <dgm:t>
        <a:bodyPr/>
        <a:lstStyle/>
        <a:p>
          <a:pPr algn="ctr"/>
          <a:r>
            <a:rPr lang="es-ES" sz="1200" b="1" dirty="0" smtClean="0"/>
            <a:t>Vocal</a:t>
          </a:r>
          <a:endParaRPr lang="es-ES" sz="1200" b="1" dirty="0"/>
        </a:p>
      </dgm:t>
    </dgm:pt>
    <dgm:pt modelId="{9C4CA31E-8105-4396-8F41-7FC6D8446E4F}">
      <dgm:prSet phldrT="[Texto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>
        <a:solidFill>
          <a:schemeClr val="tx2">
            <a:lumMod val="50000"/>
          </a:schemeClr>
        </a:solidFill>
      </dgm:spPr>
      <dgm:t>
        <a:bodyPr/>
        <a:lstStyle/>
        <a:p>
          <a:endParaRPr lang="es-MX" altLang="es-MX" sz="600" dirty="0" smtClean="0">
            <a:solidFill>
              <a:srgbClr val="FEFFFF"/>
            </a:solidFill>
            <a:cs typeface="Arial" panose="020B0604020202020204" pitchFamily="34" charset="0"/>
          </a:endParaRPr>
        </a:p>
        <a:p>
          <a:endParaRPr lang="es-ES" altLang="es-MX" sz="1000" b="1" dirty="0" smtClean="0">
            <a:solidFill>
              <a:srgbClr val="FEFFFF"/>
            </a:solidFill>
            <a:cs typeface="Arial" panose="020B0604020202020204" pitchFamily="34" charset="0"/>
          </a:endParaRPr>
        </a:p>
        <a:p>
          <a:r>
            <a:rPr lang="es-MX" altLang="es-MX" sz="900" dirty="0" smtClean="0">
              <a:solidFill>
                <a:srgbClr val="FEFFFF"/>
              </a:solidFill>
              <a:cs typeface="Arial" panose="020B0604020202020204" pitchFamily="34" charset="0"/>
            </a:rPr>
            <a:t>Patricia Bustos Rodríguez</a:t>
          </a:r>
        </a:p>
        <a:p>
          <a:r>
            <a:rPr lang="es-ES" altLang="es-MX" sz="900" dirty="0" smtClean="0">
              <a:solidFill>
                <a:srgbClr val="FEFFFF"/>
              </a:solidFill>
              <a:cs typeface="Arial" panose="020B0604020202020204" pitchFamily="34" charset="0"/>
            </a:rPr>
            <a:t>Directora General de Programación y Presupuesto</a:t>
          </a:r>
          <a:endParaRPr lang="es-MX" altLang="es-MX" sz="900" dirty="0" smtClean="0">
            <a:solidFill>
              <a:srgbClr val="FEFFFF"/>
            </a:solidFill>
            <a:cs typeface="Arial" panose="020B0604020202020204" pitchFamily="34" charset="0"/>
          </a:endParaRPr>
        </a:p>
        <a:p>
          <a:endParaRPr lang="es-ES" sz="1000" dirty="0" smtClean="0">
            <a:solidFill>
              <a:srgbClr val="FEFFFF"/>
            </a:solidFill>
            <a:cs typeface="Arial" panose="020B0604020202020204" pitchFamily="34" charset="0"/>
          </a:endParaRPr>
        </a:p>
        <a:p>
          <a:endParaRPr lang="es-ES" sz="600" dirty="0"/>
        </a:p>
      </dgm:t>
    </dgm:pt>
    <dgm:pt modelId="{D43FE340-696E-494B-9C9A-CA4F9499BC65}" type="parTrans" cxnId="{EDAE637D-66A4-4560-AB73-6E411EE364CD}">
      <dgm:prSet/>
      <dgm:spPr/>
      <dgm:t>
        <a:bodyPr/>
        <a:lstStyle/>
        <a:p>
          <a:endParaRPr lang="es-ES"/>
        </a:p>
      </dgm:t>
    </dgm:pt>
    <dgm:pt modelId="{BF5AC95D-C5BD-4C7F-808F-00FFFAF82363}" type="sibTrans" cxnId="{EDAE637D-66A4-4560-AB73-6E411EE364CD}">
      <dgm:prSet custT="1"/>
      <dgm:spPr/>
      <dgm:t>
        <a:bodyPr/>
        <a:lstStyle/>
        <a:p>
          <a:pPr algn="ctr"/>
          <a:r>
            <a:rPr lang="es-ES" sz="1200" b="1" dirty="0" smtClean="0"/>
            <a:t>Vocal</a:t>
          </a:r>
          <a:endParaRPr lang="es-ES" sz="1200" b="1" dirty="0"/>
        </a:p>
      </dgm:t>
    </dgm:pt>
    <dgm:pt modelId="{47D08981-FD5F-4E21-957A-231924B6495A}">
      <dgm:prSet phldrT="[Texto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>
        <a:solidFill>
          <a:schemeClr val="tx2">
            <a:lumMod val="50000"/>
          </a:schemeClr>
        </a:solidFill>
      </dgm:spPr>
      <dgm:t>
        <a:bodyPr/>
        <a:lstStyle/>
        <a:p>
          <a:r>
            <a:rPr lang="es-ES" dirty="0" smtClean="0"/>
            <a:t>Silvia Vázquez Pedraza</a:t>
          </a:r>
        </a:p>
        <a:p>
          <a:r>
            <a:rPr lang="es-ES" dirty="0" smtClean="0"/>
            <a:t>Departamento de Apoyo Administrativo de la Dirección de Educación Inicial</a:t>
          </a:r>
          <a:endParaRPr lang="es-ES" dirty="0"/>
        </a:p>
      </dgm:t>
    </dgm:pt>
    <dgm:pt modelId="{9CBA1D68-A170-4956-AEF2-BD1AB562D377}" type="parTrans" cxnId="{9A9A4673-0A01-492A-9072-B618A33BEA91}">
      <dgm:prSet/>
      <dgm:spPr/>
      <dgm:t>
        <a:bodyPr/>
        <a:lstStyle/>
        <a:p>
          <a:endParaRPr lang="es-ES"/>
        </a:p>
      </dgm:t>
    </dgm:pt>
    <dgm:pt modelId="{32AE8A33-99C2-40FA-8AAD-6742074ECC84}" type="sibTrans" cxnId="{9A9A4673-0A01-492A-9072-B618A33BEA91}">
      <dgm:prSet custT="1"/>
      <dgm:spPr/>
      <dgm:t>
        <a:bodyPr/>
        <a:lstStyle/>
        <a:p>
          <a:pPr algn="ctr"/>
          <a:r>
            <a:rPr lang="es-ES" sz="1200" b="1" dirty="0" smtClean="0"/>
            <a:t>Vocal</a:t>
          </a:r>
          <a:endParaRPr lang="es-ES" sz="1200" b="1" dirty="0"/>
        </a:p>
      </dgm:t>
    </dgm:pt>
    <dgm:pt modelId="{7E9F7140-BFA4-40B9-9E30-FA6B1994077C}">
      <dgm:prSet phldrT="[Texto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>
        <a:solidFill>
          <a:schemeClr val="tx2">
            <a:lumMod val="50000"/>
          </a:schemeClr>
        </a:solidFill>
      </dgm:spPr>
      <dgm:t>
        <a:bodyPr/>
        <a:lstStyle/>
        <a:p>
          <a:r>
            <a:rPr lang="es-ES" dirty="0" smtClean="0"/>
            <a:t>María de Lourdes Ramos Acevedo </a:t>
          </a:r>
        </a:p>
        <a:p>
          <a:r>
            <a:rPr lang="es-ES" dirty="0" smtClean="0"/>
            <a:t>Directora de </a:t>
          </a:r>
          <a:r>
            <a:rPr lang="es-ES" dirty="0" smtClean="0"/>
            <a:t>Educación Inicial</a:t>
          </a:r>
          <a:endParaRPr lang="es-ES" dirty="0"/>
        </a:p>
      </dgm:t>
    </dgm:pt>
    <dgm:pt modelId="{F05A6355-562C-443C-AC41-55C6BB821A82}" type="parTrans" cxnId="{544C2383-6EDC-4757-9F9C-5D96A018CDF8}">
      <dgm:prSet/>
      <dgm:spPr/>
      <dgm:t>
        <a:bodyPr/>
        <a:lstStyle/>
        <a:p>
          <a:endParaRPr lang="es-ES"/>
        </a:p>
      </dgm:t>
    </dgm:pt>
    <dgm:pt modelId="{5F48DC8E-233F-4213-9FC7-6D24CE9FEE70}" type="sibTrans" cxnId="{544C2383-6EDC-4757-9F9C-5D96A018CDF8}">
      <dgm:prSet custT="1"/>
      <dgm:spPr/>
      <dgm:t>
        <a:bodyPr/>
        <a:lstStyle/>
        <a:p>
          <a:pPr algn="ctr"/>
          <a:r>
            <a:rPr lang="es-ES" sz="1200" b="1" dirty="0" smtClean="0"/>
            <a:t>Vocal</a:t>
          </a:r>
          <a:endParaRPr lang="es-ES" sz="1200" b="1" dirty="0"/>
        </a:p>
      </dgm:t>
    </dgm:pt>
    <dgm:pt modelId="{2A68C2D8-8B6F-4C5A-BCAC-5180445B21F8}" type="pres">
      <dgm:prSet presAssocID="{1EF7A49E-F082-4E5A-AB0C-103E9EC474E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4A65905C-B0C9-4D2E-B307-391F665D24FB}" type="pres">
      <dgm:prSet presAssocID="{7468360D-E8F2-4092-BAA5-0FDB24062782}" presName="hierRoot1" presStyleCnt="0">
        <dgm:presLayoutVars>
          <dgm:hierBranch val="init"/>
        </dgm:presLayoutVars>
      </dgm:prSet>
      <dgm:spPr/>
    </dgm:pt>
    <dgm:pt modelId="{5182A011-D843-48AC-B4B0-AD079075FF3E}" type="pres">
      <dgm:prSet presAssocID="{7468360D-E8F2-4092-BAA5-0FDB24062782}" presName="rootComposite1" presStyleCnt="0"/>
      <dgm:spPr/>
    </dgm:pt>
    <dgm:pt modelId="{38E6B633-F58C-4311-8361-6CD6A05000CF}" type="pres">
      <dgm:prSet presAssocID="{7468360D-E8F2-4092-BAA5-0FDB24062782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es-ES"/>
        </a:p>
      </dgm:t>
    </dgm:pt>
    <dgm:pt modelId="{CC660703-7DA5-4425-86D7-6E5B7F3F002F}" type="pres">
      <dgm:prSet presAssocID="{7468360D-E8F2-4092-BAA5-0FDB24062782}" presName="titleText1" presStyleLbl="fgAcc0" presStyleIdx="0" presStyleCnt="1" custLinFactNeighborX="14914" custLinFactNeighborY="13876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  <dgm:pt modelId="{22C74431-EA2F-45D7-A897-B943FAE0FEE0}" type="pres">
      <dgm:prSet presAssocID="{7468360D-E8F2-4092-BAA5-0FDB24062782}" presName="rootConnector1" presStyleLbl="node1" presStyleIdx="0" presStyleCnt="5"/>
      <dgm:spPr/>
      <dgm:t>
        <a:bodyPr/>
        <a:lstStyle/>
        <a:p>
          <a:endParaRPr lang="es-ES"/>
        </a:p>
      </dgm:t>
    </dgm:pt>
    <dgm:pt modelId="{E313D1D8-A510-436D-A2EE-F57C8B5DC2FB}" type="pres">
      <dgm:prSet presAssocID="{7468360D-E8F2-4092-BAA5-0FDB24062782}" presName="hierChild2" presStyleCnt="0"/>
      <dgm:spPr/>
    </dgm:pt>
    <dgm:pt modelId="{15C167E6-38E2-4368-A085-B9AC3C4EE536}" type="pres">
      <dgm:prSet presAssocID="{69C70704-9930-43E2-AC47-B97816910434}" presName="Name37" presStyleLbl="parChTrans1D2" presStyleIdx="0" presStyleCnt="6"/>
      <dgm:spPr/>
      <dgm:t>
        <a:bodyPr/>
        <a:lstStyle/>
        <a:p>
          <a:endParaRPr lang="es-ES"/>
        </a:p>
      </dgm:t>
    </dgm:pt>
    <dgm:pt modelId="{BFEA145F-717D-49D1-9448-91A2CBE19E46}" type="pres">
      <dgm:prSet presAssocID="{C99319D8-F6F5-403E-965D-C51AD6CECDE0}" presName="hierRoot2" presStyleCnt="0">
        <dgm:presLayoutVars>
          <dgm:hierBranch val="init"/>
        </dgm:presLayoutVars>
      </dgm:prSet>
      <dgm:spPr/>
    </dgm:pt>
    <dgm:pt modelId="{45F39EC0-0536-45EB-AF6D-A4415089744A}" type="pres">
      <dgm:prSet presAssocID="{C99319D8-F6F5-403E-965D-C51AD6CECDE0}" presName="rootComposite" presStyleCnt="0"/>
      <dgm:spPr/>
    </dgm:pt>
    <dgm:pt modelId="{6D26D32E-C799-4473-843C-0E1A5C69ED6F}" type="pres">
      <dgm:prSet presAssocID="{C99319D8-F6F5-403E-965D-C51AD6CECDE0}" presName="rootText" presStyleLbl="node1" presStyleIdx="0" presStyleCnt="5">
        <dgm:presLayoutVars>
          <dgm:chMax/>
          <dgm:chPref val="3"/>
        </dgm:presLayoutVars>
      </dgm:prSet>
      <dgm:spPr/>
      <dgm:t>
        <a:bodyPr/>
        <a:lstStyle/>
        <a:p>
          <a:endParaRPr lang="es-ES"/>
        </a:p>
      </dgm:t>
    </dgm:pt>
    <dgm:pt modelId="{C26CA9AF-9288-4C40-9CA8-CDA4F40F9EEF}" type="pres">
      <dgm:prSet presAssocID="{C99319D8-F6F5-403E-965D-C51AD6CECDE0}" presName="titleText2" presStyleLbl="fgAcc1" presStyleIdx="0" presStyleCnt="5" custLinFactNeighborX="6568" custLinFactNeighborY="42414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  <dgm:pt modelId="{7D804075-F523-4E42-866F-6BE12FDC4041}" type="pres">
      <dgm:prSet presAssocID="{C99319D8-F6F5-403E-965D-C51AD6CECDE0}" presName="rootConnector" presStyleLbl="node2" presStyleIdx="0" presStyleCnt="0"/>
      <dgm:spPr/>
      <dgm:t>
        <a:bodyPr/>
        <a:lstStyle/>
        <a:p>
          <a:endParaRPr lang="es-ES"/>
        </a:p>
      </dgm:t>
    </dgm:pt>
    <dgm:pt modelId="{05978BC6-725F-4FB8-A9AE-B74F899F0D10}" type="pres">
      <dgm:prSet presAssocID="{C99319D8-F6F5-403E-965D-C51AD6CECDE0}" presName="hierChild4" presStyleCnt="0"/>
      <dgm:spPr/>
    </dgm:pt>
    <dgm:pt modelId="{61834523-C250-4BB8-8AA8-7D40EF402238}" type="pres">
      <dgm:prSet presAssocID="{C99319D8-F6F5-403E-965D-C51AD6CECDE0}" presName="hierChild5" presStyleCnt="0"/>
      <dgm:spPr/>
    </dgm:pt>
    <dgm:pt modelId="{9C0327D8-F847-47FC-82DD-F1FD76488802}" type="pres">
      <dgm:prSet presAssocID="{1F1EF8CF-768F-4CEA-918A-4AD1DEE33324}" presName="Name37" presStyleLbl="parChTrans1D2" presStyleIdx="1" presStyleCnt="6"/>
      <dgm:spPr/>
      <dgm:t>
        <a:bodyPr/>
        <a:lstStyle/>
        <a:p>
          <a:endParaRPr lang="es-ES"/>
        </a:p>
      </dgm:t>
    </dgm:pt>
    <dgm:pt modelId="{13356317-E51E-460F-9243-C936931B17A7}" type="pres">
      <dgm:prSet presAssocID="{E30E69F1-B15F-4B86-9F4C-025F6A99AE64}" presName="hierRoot2" presStyleCnt="0">
        <dgm:presLayoutVars>
          <dgm:hierBranch val="init"/>
        </dgm:presLayoutVars>
      </dgm:prSet>
      <dgm:spPr/>
    </dgm:pt>
    <dgm:pt modelId="{A1650FE6-5EA0-4883-8CA5-F9F45BEE9F72}" type="pres">
      <dgm:prSet presAssocID="{E30E69F1-B15F-4B86-9F4C-025F6A99AE64}" presName="rootComposite" presStyleCnt="0"/>
      <dgm:spPr/>
    </dgm:pt>
    <dgm:pt modelId="{A5914581-108C-4570-B237-A39919CD72E0}" type="pres">
      <dgm:prSet presAssocID="{E30E69F1-B15F-4B86-9F4C-025F6A99AE64}" presName="rootText" presStyleLbl="node1" presStyleIdx="1" presStyleCnt="5">
        <dgm:presLayoutVars>
          <dgm:chMax/>
          <dgm:chPref val="3"/>
        </dgm:presLayoutVars>
      </dgm:prSet>
      <dgm:spPr/>
      <dgm:t>
        <a:bodyPr/>
        <a:lstStyle/>
        <a:p>
          <a:endParaRPr lang="es-ES"/>
        </a:p>
      </dgm:t>
    </dgm:pt>
    <dgm:pt modelId="{05569937-0E05-4EFB-9AC9-213899A54AE7}" type="pres">
      <dgm:prSet presAssocID="{E30E69F1-B15F-4B86-9F4C-025F6A99AE64}" presName="titleText2" presStyleLbl="fgAcc1" presStyleIdx="1" presStyleCnt="5" custLinFactNeighborX="8144" custLinFactNeighborY="42414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  <dgm:pt modelId="{CF666556-43F2-4B0F-B828-C2353AD3D5F0}" type="pres">
      <dgm:prSet presAssocID="{E30E69F1-B15F-4B86-9F4C-025F6A99AE64}" presName="rootConnector" presStyleLbl="node2" presStyleIdx="0" presStyleCnt="0"/>
      <dgm:spPr/>
      <dgm:t>
        <a:bodyPr/>
        <a:lstStyle/>
        <a:p>
          <a:endParaRPr lang="es-ES"/>
        </a:p>
      </dgm:t>
    </dgm:pt>
    <dgm:pt modelId="{EAFCDD54-5D2B-4B77-AC80-E6FECCA9683B}" type="pres">
      <dgm:prSet presAssocID="{E30E69F1-B15F-4B86-9F4C-025F6A99AE64}" presName="hierChild4" presStyleCnt="0"/>
      <dgm:spPr/>
    </dgm:pt>
    <dgm:pt modelId="{D0CEE6B0-E866-4296-8900-D22D93B68863}" type="pres">
      <dgm:prSet presAssocID="{E30E69F1-B15F-4B86-9F4C-025F6A99AE64}" presName="hierChild5" presStyleCnt="0"/>
      <dgm:spPr/>
    </dgm:pt>
    <dgm:pt modelId="{415BB8F5-01E3-4667-A1DF-902BA9BF868A}" type="pres">
      <dgm:prSet presAssocID="{D43FE340-696E-494B-9C9A-CA4F9499BC65}" presName="Name37" presStyleLbl="parChTrans1D2" presStyleIdx="2" presStyleCnt="6"/>
      <dgm:spPr/>
      <dgm:t>
        <a:bodyPr/>
        <a:lstStyle/>
        <a:p>
          <a:endParaRPr lang="es-ES"/>
        </a:p>
      </dgm:t>
    </dgm:pt>
    <dgm:pt modelId="{410E7447-79AD-4F31-9AFE-3DACD569196F}" type="pres">
      <dgm:prSet presAssocID="{9C4CA31E-8105-4396-8F41-7FC6D8446E4F}" presName="hierRoot2" presStyleCnt="0">
        <dgm:presLayoutVars>
          <dgm:hierBranch val="init"/>
        </dgm:presLayoutVars>
      </dgm:prSet>
      <dgm:spPr/>
    </dgm:pt>
    <dgm:pt modelId="{BDB27F64-F6C4-489D-A829-AEF7AAFEB061}" type="pres">
      <dgm:prSet presAssocID="{9C4CA31E-8105-4396-8F41-7FC6D8446E4F}" presName="rootComposite" presStyleCnt="0"/>
      <dgm:spPr/>
    </dgm:pt>
    <dgm:pt modelId="{A198D634-546B-4B00-9B32-5CD811166F7E}" type="pres">
      <dgm:prSet presAssocID="{9C4CA31E-8105-4396-8F41-7FC6D8446E4F}" presName="rootText" presStyleLbl="node1" presStyleIdx="2" presStyleCnt="5">
        <dgm:presLayoutVars>
          <dgm:chMax/>
          <dgm:chPref val="3"/>
        </dgm:presLayoutVars>
      </dgm:prSet>
      <dgm:spPr/>
      <dgm:t>
        <a:bodyPr/>
        <a:lstStyle/>
        <a:p>
          <a:endParaRPr lang="es-ES"/>
        </a:p>
      </dgm:t>
    </dgm:pt>
    <dgm:pt modelId="{63002BD8-49D8-452B-ADA3-CC8174561105}" type="pres">
      <dgm:prSet presAssocID="{9C4CA31E-8105-4396-8F41-7FC6D8446E4F}" presName="titleText2" presStyleLbl="fgAcc1" presStyleIdx="2" presStyleCnt="5" custLinFactNeighborX="14914" custLinFactNeighborY="15325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  <dgm:pt modelId="{FA1ED8D0-012A-40F7-AFA2-7E99C00E50FB}" type="pres">
      <dgm:prSet presAssocID="{9C4CA31E-8105-4396-8F41-7FC6D8446E4F}" presName="rootConnector" presStyleLbl="node2" presStyleIdx="0" presStyleCnt="0"/>
      <dgm:spPr/>
      <dgm:t>
        <a:bodyPr/>
        <a:lstStyle/>
        <a:p>
          <a:endParaRPr lang="es-ES"/>
        </a:p>
      </dgm:t>
    </dgm:pt>
    <dgm:pt modelId="{5D05AD91-4F52-4418-9531-74C71780EB4C}" type="pres">
      <dgm:prSet presAssocID="{9C4CA31E-8105-4396-8F41-7FC6D8446E4F}" presName="hierChild4" presStyleCnt="0"/>
      <dgm:spPr/>
    </dgm:pt>
    <dgm:pt modelId="{6054CD6E-92A2-4218-A605-5F45BF26D167}" type="pres">
      <dgm:prSet presAssocID="{9C4CA31E-8105-4396-8F41-7FC6D8446E4F}" presName="hierChild5" presStyleCnt="0"/>
      <dgm:spPr/>
    </dgm:pt>
    <dgm:pt modelId="{B8D49BE1-0C9A-4461-82BF-54D059E42639}" type="pres">
      <dgm:prSet presAssocID="{F05A6355-562C-443C-AC41-55C6BB821A82}" presName="Name37" presStyleLbl="parChTrans1D2" presStyleIdx="3" presStyleCnt="6"/>
      <dgm:spPr/>
      <dgm:t>
        <a:bodyPr/>
        <a:lstStyle/>
        <a:p>
          <a:endParaRPr lang="es-ES"/>
        </a:p>
      </dgm:t>
    </dgm:pt>
    <dgm:pt modelId="{FE952638-1365-48AE-B687-1FBD294D4AF3}" type="pres">
      <dgm:prSet presAssocID="{7E9F7140-BFA4-40B9-9E30-FA6B1994077C}" presName="hierRoot2" presStyleCnt="0">
        <dgm:presLayoutVars>
          <dgm:hierBranch val="init"/>
        </dgm:presLayoutVars>
      </dgm:prSet>
      <dgm:spPr/>
    </dgm:pt>
    <dgm:pt modelId="{CA4B2256-A0F5-4E7E-9158-C962A1CB294D}" type="pres">
      <dgm:prSet presAssocID="{7E9F7140-BFA4-40B9-9E30-FA6B1994077C}" presName="rootComposite" presStyleCnt="0"/>
      <dgm:spPr/>
    </dgm:pt>
    <dgm:pt modelId="{3C2DC8BA-8479-4999-B11E-D3E50E0E65CD}" type="pres">
      <dgm:prSet presAssocID="{7E9F7140-BFA4-40B9-9E30-FA6B1994077C}" presName="rootText" presStyleLbl="node1" presStyleIdx="3" presStyleCnt="5">
        <dgm:presLayoutVars>
          <dgm:chMax/>
          <dgm:chPref val="3"/>
        </dgm:presLayoutVars>
      </dgm:prSet>
      <dgm:spPr/>
      <dgm:t>
        <a:bodyPr/>
        <a:lstStyle/>
        <a:p>
          <a:endParaRPr lang="es-ES"/>
        </a:p>
      </dgm:t>
    </dgm:pt>
    <dgm:pt modelId="{EC84F5A7-7DAC-4B2B-AA7F-C91FC71FF247}" type="pres">
      <dgm:prSet presAssocID="{7E9F7140-BFA4-40B9-9E30-FA6B1994077C}" presName="titleText2" presStyleLbl="fgAcc1" presStyleIdx="3" presStyleCnt="5" custLinFactNeighborX="6100" custLinFactNeighborY="15325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  <dgm:pt modelId="{3003FB8A-46E8-4270-BD24-F57DE2F52749}" type="pres">
      <dgm:prSet presAssocID="{7E9F7140-BFA4-40B9-9E30-FA6B1994077C}" presName="rootConnector" presStyleLbl="node2" presStyleIdx="0" presStyleCnt="0"/>
      <dgm:spPr/>
      <dgm:t>
        <a:bodyPr/>
        <a:lstStyle/>
        <a:p>
          <a:endParaRPr lang="es-ES"/>
        </a:p>
      </dgm:t>
    </dgm:pt>
    <dgm:pt modelId="{8C161178-5B46-43A4-9590-6371E0302E57}" type="pres">
      <dgm:prSet presAssocID="{7E9F7140-BFA4-40B9-9E30-FA6B1994077C}" presName="hierChild4" presStyleCnt="0"/>
      <dgm:spPr/>
    </dgm:pt>
    <dgm:pt modelId="{8EC39AA0-6D15-41BA-9041-6304A227E967}" type="pres">
      <dgm:prSet presAssocID="{7E9F7140-BFA4-40B9-9E30-FA6B1994077C}" presName="hierChild5" presStyleCnt="0"/>
      <dgm:spPr/>
    </dgm:pt>
    <dgm:pt modelId="{5B8DFFC4-0282-479C-B7D3-F60D47A69F57}" type="pres">
      <dgm:prSet presAssocID="{9CBA1D68-A170-4956-AEF2-BD1AB562D377}" presName="Name37" presStyleLbl="parChTrans1D2" presStyleIdx="4" presStyleCnt="6"/>
      <dgm:spPr/>
      <dgm:t>
        <a:bodyPr/>
        <a:lstStyle/>
        <a:p>
          <a:endParaRPr lang="es-ES"/>
        </a:p>
      </dgm:t>
    </dgm:pt>
    <dgm:pt modelId="{F76AD40C-7C9E-4638-A8AC-3C0041EE74D9}" type="pres">
      <dgm:prSet presAssocID="{47D08981-FD5F-4E21-957A-231924B6495A}" presName="hierRoot2" presStyleCnt="0">
        <dgm:presLayoutVars>
          <dgm:hierBranch val="init"/>
        </dgm:presLayoutVars>
      </dgm:prSet>
      <dgm:spPr/>
    </dgm:pt>
    <dgm:pt modelId="{8E7371BF-7D5C-4ED1-BF48-BA31CE863373}" type="pres">
      <dgm:prSet presAssocID="{47D08981-FD5F-4E21-957A-231924B6495A}" presName="rootComposite" presStyleCnt="0"/>
      <dgm:spPr/>
    </dgm:pt>
    <dgm:pt modelId="{BAC7F8A7-6F2C-4612-8F00-0B6F72FBDBAD}" type="pres">
      <dgm:prSet presAssocID="{47D08981-FD5F-4E21-957A-231924B6495A}" presName="rootText" presStyleLbl="node1" presStyleIdx="4" presStyleCnt="5" custLinFactNeighborX="-1143" custLinFactNeighborY="1619">
        <dgm:presLayoutVars>
          <dgm:chMax/>
          <dgm:chPref val="3"/>
        </dgm:presLayoutVars>
      </dgm:prSet>
      <dgm:spPr/>
      <dgm:t>
        <a:bodyPr/>
        <a:lstStyle/>
        <a:p>
          <a:endParaRPr lang="es-ES"/>
        </a:p>
      </dgm:t>
    </dgm:pt>
    <dgm:pt modelId="{4B550B2A-84EC-4A63-88CF-DB33F2207FBF}" type="pres">
      <dgm:prSet presAssocID="{47D08981-FD5F-4E21-957A-231924B6495A}" presName="titleText2" presStyleLbl="fgAcc1" presStyleIdx="4" presStyleCnt="5" custLinFactNeighborX="7675" custLinFactNeighborY="15325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  <dgm:pt modelId="{F31CAE02-5469-4E3B-942C-0DB96955B151}" type="pres">
      <dgm:prSet presAssocID="{47D08981-FD5F-4E21-957A-231924B6495A}" presName="rootConnector" presStyleLbl="node2" presStyleIdx="0" presStyleCnt="0"/>
      <dgm:spPr/>
      <dgm:t>
        <a:bodyPr/>
        <a:lstStyle/>
        <a:p>
          <a:endParaRPr lang="es-ES"/>
        </a:p>
      </dgm:t>
    </dgm:pt>
    <dgm:pt modelId="{A8630B68-6E5B-4A83-A28A-024A9FBAF2D8}" type="pres">
      <dgm:prSet presAssocID="{47D08981-FD5F-4E21-957A-231924B6495A}" presName="hierChild4" presStyleCnt="0"/>
      <dgm:spPr/>
    </dgm:pt>
    <dgm:pt modelId="{B7AF3685-2765-4667-BAC1-B05E4147063E}" type="pres">
      <dgm:prSet presAssocID="{47D08981-FD5F-4E21-957A-231924B6495A}" presName="hierChild5" presStyleCnt="0"/>
      <dgm:spPr/>
    </dgm:pt>
    <dgm:pt modelId="{E718C9E1-901A-4808-99DC-102C5803699B}" type="pres">
      <dgm:prSet presAssocID="{7468360D-E8F2-4092-BAA5-0FDB24062782}" presName="hierChild3" presStyleCnt="0"/>
      <dgm:spPr/>
    </dgm:pt>
    <dgm:pt modelId="{F3298755-1113-496D-8BE5-DD42D214CA5D}" type="pres">
      <dgm:prSet presAssocID="{9CCF4974-B2A1-49D4-8180-20E378940282}" presName="Name96" presStyleLbl="parChTrans1D2" presStyleIdx="5" presStyleCnt="6"/>
      <dgm:spPr/>
      <dgm:t>
        <a:bodyPr/>
        <a:lstStyle/>
        <a:p>
          <a:endParaRPr lang="es-ES"/>
        </a:p>
      </dgm:t>
    </dgm:pt>
    <dgm:pt modelId="{5425540E-C058-4D28-AAA8-538B7E53D6E1}" type="pres">
      <dgm:prSet presAssocID="{D22B203F-1800-40E4-BBF8-4D41E82782C0}" presName="hierRoot3" presStyleCnt="0">
        <dgm:presLayoutVars>
          <dgm:hierBranch val="init"/>
        </dgm:presLayoutVars>
      </dgm:prSet>
      <dgm:spPr/>
    </dgm:pt>
    <dgm:pt modelId="{136FF18D-02B5-4BB8-8F25-5CBBC3089523}" type="pres">
      <dgm:prSet presAssocID="{D22B203F-1800-40E4-BBF8-4D41E82782C0}" presName="rootComposite3" presStyleCnt="0"/>
      <dgm:spPr/>
    </dgm:pt>
    <dgm:pt modelId="{CB879E97-F3E9-4E7A-91FD-8BB61D5A4154}" type="pres">
      <dgm:prSet presAssocID="{D22B203F-1800-40E4-BBF8-4D41E82782C0}" presName="rootText3" presStyleLbl="asst1" presStyleIdx="0" presStyleCnt="1" custScaleY="87543" custLinFactX="37905" custLinFactNeighborX="100000" custLinFactNeighborY="589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5FD1FDE-0C55-4B03-AAD6-FC98425CB3D1}" type="pres">
      <dgm:prSet presAssocID="{D22B203F-1800-40E4-BBF8-4D41E82782C0}" presName="titleText3" presStyleLbl="fgAcc2" presStyleIdx="0" presStyleCnt="1" custLinFactX="100000" custLinFactNeighborX="103730" custLinFactNeighborY="28145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  <dgm:pt modelId="{0D300D9F-D510-4B12-9D2D-D270FF0FECAB}" type="pres">
      <dgm:prSet presAssocID="{D22B203F-1800-40E4-BBF8-4D41E82782C0}" presName="rootConnector3" presStyleLbl="asst1" presStyleIdx="0" presStyleCnt="1"/>
      <dgm:spPr/>
      <dgm:t>
        <a:bodyPr/>
        <a:lstStyle/>
        <a:p>
          <a:endParaRPr lang="es-ES"/>
        </a:p>
      </dgm:t>
    </dgm:pt>
    <dgm:pt modelId="{617287CA-9471-4BAE-ABA3-F183088F1B9F}" type="pres">
      <dgm:prSet presAssocID="{D22B203F-1800-40E4-BBF8-4D41E82782C0}" presName="hierChild6" presStyleCnt="0"/>
      <dgm:spPr/>
    </dgm:pt>
    <dgm:pt modelId="{607BE068-CC9F-49AF-804B-CC61D2497E48}" type="pres">
      <dgm:prSet presAssocID="{D22B203F-1800-40E4-BBF8-4D41E82782C0}" presName="hierChild7" presStyleCnt="0"/>
      <dgm:spPr/>
    </dgm:pt>
  </dgm:ptLst>
  <dgm:cxnLst>
    <dgm:cxn modelId="{53CA4546-0C80-4C27-930B-E56126706A9B}" type="presOf" srcId="{7468360D-E8F2-4092-BAA5-0FDB24062782}" destId="{38E6B633-F58C-4311-8361-6CD6A05000CF}" srcOrd="0" destOrd="0" presId="urn:microsoft.com/office/officeart/2008/layout/NameandTitleOrganizationalChart"/>
    <dgm:cxn modelId="{EDAE637D-66A4-4560-AB73-6E411EE364CD}" srcId="{7468360D-E8F2-4092-BAA5-0FDB24062782}" destId="{9C4CA31E-8105-4396-8F41-7FC6D8446E4F}" srcOrd="3" destOrd="0" parTransId="{D43FE340-696E-494B-9C9A-CA4F9499BC65}" sibTransId="{BF5AC95D-C5BD-4C7F-808F-00FFFAF82363}"/>
    <dgm:cxn modelId="{2078E3A6-B391-40AE-8AC1-14DAB7E1968E}" type="presOf" srcId="{7468360D-E8F2-4092-BAA5-0FDB24062782}" destId="{22C74431-EA2F-45D7-A897-B943FAE0FEE0}" srcOrd="1" destOrd="0" presId="urn:microsoft.com/office/officeart/2008/layout/NameandTitleOrganizationalChart"/>
    <dgm:cxn modelId="{FCEADDDB-AF1F-4786-87F6-09393EC4A530}" type="presOf" srcId="{BC4F6B10-5EA2-4FBB-90E7-B2544CF72594}" destId="{95FD1FDE-0C55-4B03-AAD6-FC98425CB3D1}" srcOrd="0" destOrd="0" presId="urn:microsoft.com/office/officeart/2008/layout/NameandTitleOrganizationalChart"/>
    <dgm:cxn modelId="{B2F7AC33-6007-4FAB-BF7D-706AAA64A360}" type="presOf" srcId="{9C4CA31E-8105-4396-8F41-7FC6D8446E4F}" destId="{A198D634-546B-4B00-9B32-5CD811166F7E}" srcOrd="0" destOrd="0" presId="urn:microsoft.com/office/officeart/2008/layout/NameandTitleOrganizationalChart"/>
    <dgm:cxn modelId="{CD6E880F-C799-4D30-9564-577556BEF293}" type="presOf" srcId="{69C70704-9930-43E2-AC47-B97816910434}" destId="{15C167E6-38E2-4368-A085-B9AC3C4EE536}" srcOrd="0" destOrd="0" presId="urn:microsoft.com/office/officeart/2008/layout/NameandTitleOrganizationalChart"/>
    <dgm:cxn modelId="{C074B70D-632A-4F9F-B7DF-A859A092098C}" type="presOf" srcId="{7E9F7140-BFA4-40B9-9E30-FA6B1994077C}" destId="{3C2DC8BA-8479-4999-B11E-D3E50E0E65CD}" srcOrd="0" destOrd="0" presId="urn:microsoft.com/office/officeart/2008/layout/NameandTitleOrganizationalChart"/>
    <dgm:cxn modelId="{6EDBB17C-1BF1-42D8-B163-228AB2305CE4}" type="presOf" srcId="{E30E69F1-B15F-4B86-9F4C-025F6A99AE64}" destId="{CF666556-43F2-4B0F-B828-C2353AD3D5F0}" srcOrd="1" destOrd="0" presId="urn:microsoft.com/office/officeart/2008/layout/NameandTitleOrganizationalChart"/>
    <dgm:cxn modelId="{8BA86E8D-921E-4115-A18E-681D1EF0E677}" srcId="{7468360D-E8F2-4092-BAA5-0FDB24062782}" destId="{C99319D8-F6F5-403E-965D-C51AD6CECDE0}" srcOrd="1" destOrd="0" parTransId="{69C70704-9930-43E2-AC47-B97816910434}" sibTransId="{1FFC6BD1-132F-4E43-944A-69050CD8F93A}"/>
    <dgm:cxn modelId="{D83283C0-C0EF-4034-92CC-3B71ABFD5F21}" type="presOf" srcId="{47D08981-FD5F-4E21-957A-231924B6495A}" destId="{BAC7F8A7-6F2C-4612-8F00-0B6F72FBDBAD}" srcOrd="0" destOrd="0" presId="urn:microsoft.com/office/officeart/2008/layout/NameandTitleOrganizationalChart"/>
    <dgm:cxn modelId="{6E3BB16B-C39E-4CED-BE8F-041AA262AD69}" type="presOf" srcId="{BF5AC95D-C5BD-4C7F-808F-00FFFAF82363}" destId="{63002BD8-49D8-452B-ADA3-CC8174561105}" srcOrd="0" destOrd="0" presId="urn:microsoft.com/office/officeart/2008/layout/NameandTitleOrganizationalChart"/>
    <dgm:cxn modelId="{3FA90CB3-4D20-4228-837C-8553D140BC74}" type="presOf" srcId="{1FFC6BD1-132F-4E43-944A-69050CD8F93A}" destId="{C26CA9AF-9288-4C40-9CA8-CDA4F40F9EEF}" srcOrd="0" destOrd="0" presId="urn:microsoft.com/office/officeart/2008/layout/NameandTitleOrganizationalChart"/>
    <dgm:cxn modelId="{544C2383-6EDC-4757-9F9C-5D96A018CDF8}" srcId="{7468360D-E8F2-4092-BAA5-0FDB24062782}" destId="{7E9F7140-BFA4-40B9-9E30-FA6B1994077C}" srcOrd="4" destOrd="0" parTransId="{F05A6355-562C-443C-AC41-55C6BB821A82}" sibTransId="{5F48DC8E-233F-4213-9FC7-6D24CE9FEE70}"/>
    <dgm:cxn modelId="{3FF1731D-E6F6-4AF9-B7F0-18CF4B722AD5}" type="presOf" srcId="{BAC7FA37-B90A-4651-8191-20D266B96EAA}" destId="{05569937-0E05-4EFB-9AC9-213899A54AE7}" srcOrd="0" destOrd="0" presId="urn:microsoft.com/office/officeart/2008/layout/NameandTitleOrganizationalChart"/>
    <dgm:cxn modelId="{95260F5E-E6D7-45F1-8206-5BEA72E4890A}" type="presOf" srcId="{47D08981-FD5F-4E21-957A-231924B6495A}" destId="{F31CAE02-5469-4E3B-942C-0DB96955B151}" srcOrd="1" destOrd="0" presId="urn:microsoft.com/office/officeart/2008/layout/NameandTitleOrganizationalChart"/>
    <dgm:cxn modelId="{9D864F57-B95C-4C74-AB14-F4C7E2F8C011}" srcId="{1EF7A49E-F082-4E5A-AB0C-103E9EC474E2}" destId="{7468360D-E8F2-4092-BAA5-0FDB24062782}" srcOrd="0" destOrd="0" parTransId="{BA07898B-8DB0-4CAC-9F62-06912A10577E}" sibTransId="{295BD0E4-868F-4984-8E1A-A78A4A880589}"/>
    <dgm:cxn modelId="{F360E06F-4F0B-45CD-AB30-4BF9545E94A6}" type="presOf" srcId="{F05A6355-562C-443C-AC41-55C6BB821A82}" destId="{B8D49BE1-0C9A-4461-82BF-54D059E42639}" srcOrd="0" destOrd="0" presId="urn:microsoft.com/office/officeart/2008/layout/NameandTitleOrganizationalChart"/>
    <dgm:cxn modelId="{BAB03765-0304-4EC0-8509-8E179A830EEA}" srcId="{7468360D-E8F2-4092-BAA5-0FDB24062782}" destId="{E30E69F1-B15F-4B86-9F4C-025F6A99AE64}" srcOrd="2" destOrd="0" parTransId="{1F1EF8CF-768F-4CEA-918A-4AD1DEE33324}" sibTransId="{BAC7FA37-B90A-4651-8191-20D266B96EAA}"/>
    <dgm:cxn modelId="{690E01E9-2FD2-4EEC-81B8-84E3406A08D3}" type="presOf" srcId="{1F1EF8CF-768F-4CEA-918A-4AD1DEE33324}" destId="{9C0327D8-F847-47FC-82DD-F1FD76488802}" srcOrd="0" destOrd="0" presId="urn:microsoft.com/office/officeart/2008/layout/NameandTitleOrganizationalChart"/>
    <dgm:cxn modelId="{9CB98A27-E556-4ECD-A12E-5928DE9026A5}" type="presOf" srcId="{9C4CA31E-8105-4396-8F41-7FC6D8446E4F}" destId="{FA1ED8D0-012A-40F7-AFA2-7E99C00E50FB}" srcOrd="1" destOrd="0" presId="urn:microsoft.com/office/officeart/2008/layout/NameandTitleOrganizationalChart"/>
    <dgm:cxn modelId="{44EC4AD0-F47C-4862-984C-7F9CDC607C97}" type="presOf" srcId="{32AE8A33-99C2-40FA-8AAD-6742074ECC84}" destId="{4B550B2A-84EC-4A63-88CF-DB33F2207FBF}" srcOrd="0" destOrd="0" presId="urn:microsoft.com/office/officeart/2008/layout/NameandTitleOrganizationalChart"/>
    <dgm:cxn modelId="{5F35BC73-26DA-48BB-862E-1764A58080A5}" type="presOf" srcId="{5F48DC8E-233F-4213-9FC7-6D24CE9FEE70}" destId="{EC84F5A7-7DAC-4B2B-AA7F-C91FC71FF247}" srcOrd="0" destOrd="0" presId="urn:microsoft.com/office/officeart/2008/layout/NameandTitleOrganizationalChart"/>
    <dgm:cxn modelId="{D470EAF2-2197-420A-B8CE-010C8DEE9BEC}" type="presOf" srcId="{7E9F7140-BFA4-40B9-9E30-FA6B1994077C}" destId="{3003FB8A-46E8-4270-BD24-F57DE2F52749}" srcOrd="1" destOrd="0" presId="urn:microsoft.com/office/officeart/2008/layout/NameandTitleOrganizationalChart"/>
    <dgm:cxn modelId="{F389DE73-2C2B-4F0B-9619-7F05106F49C3}" type="presOf" srcId="{D22B203F-1800-40E4-BBF8-4D41E82782C0}" destId="{CB879E97-F3E9-4E7A-91FD-8BB61D5A4154}" srcOrd="0" destOrd="0" presId="urn:microsoft.com/office/officeart/2008/layout/NameandTitleOrganizationalChart"/>
    <dgm:cxn modelId="{9A9A4673-0A01-492A-9072-B618A33BEA91}" srcId="{7468360D-E8F2-4092-BAA5-0FDB24062782}" destId="{47D08981-FD5F-4E21-957A-231924B6495A}" srcOrd="5" destOrd="0" parTransId="{9CBA1D68-A170-4956-AEF2-BD1AB562D377}" sibTransId="{32AE8A33-99C2-40FA-8AAD-6742074ECC84}"/>
    <dgm:cxn modelId="{6CB97FAB-E9FE-41E8-8430-390B7D46BE58}" srcId="{7468360D-E8F2-4092-BAA5-0FDB24062782}" destId="{D22B203F-1800-40E4-BBF8-4D41E82782C0}" srcOrd="0" destOrd="0" parTransId="{9CCF4974-B2A1-49D4-8180-20E378940282}" sibTransId="{BC4F6B10-5EA2-4FBB-90E7-B2544CF72594}"/>
    <dgm:cxn modelId="{F43F9DED-4B20-4F0C-8FBA-62E25FC5A10E}" type="presOf" srcId="{D22B203F-1800-40E4-BBF8-4D41E82782C0}" destId="{0D300D9F-D510-4B12-9D2D-D270FF0FECAB}" srcOrd="1" destOrd="0" presId="urn:microsoft.com/office/officeart/2008/layout/NameandTitleOrganizationalChart"/>
    <dgm:cxn modelId="{17832D73-A5B2-490F-B4CF-EAA4A4904419}" type="presOf" srcId="{1EF7A49E-F082-4E5A-AB0C-103E9EC474E2}" destId="{2A68C2D8-8B6F-4C5A-BCAC-5180445B21F8}" srcOrd="0" destOrd="0" presId="urn:microsoft.com/office/officeart/2008/layout/NameandTitleOrganizationalChart"/>
    <dgm:cxn modelId="{CC346285-FAC1-455C-8941-BF88E9C06661}" type="presOf" srcId="{C99319D8-F6F5-403E-965D-C51AD6CECDE0}" destId="{7D804075-F523-4E42-866F-6BE12FDC4041}" srcOrd="1" destOrd="0" presId="urn:microsoft.com/office/officeart/2008/layout/NameandTitleOrganizationalChart"/>
    <dgm:cxn modelId="{52032154-3779-47C6-B1F7-2B9724C64F3F}" type="presOf" srcId="{E30E69F1-B15F-4B86-9F4C-025F6A99AE64}" destId="{A5914581-108C-4570-B237-A39919CD72E0}" srcOrd="0" destOrd="0" presId="urn:microsoft.com/office/officeart/2008/layout/NameandTitleOrganizationalChart"/>
    <dgm:cxn modelId="{8B8DEDEF-AC34-4C7F-B899-ED2A62E979E5}" type="presOf" srcId="{9CCF4974-B2A1-49D4-8180-20E378940282}" destId="{F3298755-1113-496D-8BE5-DD42D214CA5D}" srcOrd="0" destOrd="0" presId="urn:microsoft.com/office/officeart/2008/layout/NameandTitleOrganizationalChart"/>
    <dgm:cxn modelId="{1D3950CD-AFDD-437B-9662-FC67D15B436C}" type="presOf" srcId="{295BD0E4-868F-4984-8E1A-A78A4A880589}" destId="{CC660703-7DA5-4425-86D7-6E5B7F3F002F}" srcOrd="0" destOrd="0" presId="urn:microsoft.com/office/officeart/2008/layout/NameandTitleOrganizationalChart"/>
    <dgm:cxn modelId="{DE561971-C199-45D1-A79A-17AB2146942A}" type="presOf" srcId="{9CBA1D68-A170-4956-AEF2-BD1AB562D377}" destId="{5B8DFFC4-0282-479C-B7D3-F60D47A69F57}" srcOrd="0" destOrd="0" presId="urn:microsoft.com/office/officeart/2008/layout/NameandTitleOrganizationalChart"/>
    <dgm:cxn modelId="{67609609-85D7-49F9-8016-25FCA1C64845}" type="presOf" srcId="{C99319D8-F6F5-403E-965D-C51AD6CECDE0}" destId="{6D26D32E-C799-4473-843C-0E1A5C69ED6F}" srcOrd="0" destOrd="0" presId="urn:microsoft.com/office/officeart/2008/layout/NameandTitleOrganizationalChart"/>
    <dgm:cxn modelId="{F87D94E8-85AC-4AD9-9162-C60C2C5B1BFF}" type="presOf" srcId="{D43FE340-696E-494B-9C9A-CA4F9499BC65}" destId="{415BB8F5-01E3-4667-A1DF-902BA9BF868A}" srcOrd="0" destOrd="0" presId="urn:microsoft.com/office/officeart/2008/layout/NameandTitleOrganizationalChart"/>
    <dgm:cxn modelId="{765DD7E4-FC1C-49A4-B4CD-3241A42AC0BD}" type="presParOf" srcId="{2A68C2D8-8B6F-4C5A-BCAC-5180445B21F8}" destId="{4A65905C-B0C9-4D2E-B307-391F665D24FB}" srcOrd="0" destOrd="0" presId="urn:microsoft.com/office/officeart/2008/layout/NameandTitleOrganizationalChart"/>
    <dgm:cxn modelId="{DE1DB6AD-3084-4884-B798-40F8C37DACAB}" type="presParOf" srcId="{4A65905C-B0C9-4D2E-B307-391F665D24FB}" destId="{5182A011-D843-48AC-B4B0-AD079075FF3E}" srcOrd="0" destOrd="0" presId="urn:microsoft.com/office/officeart/2008/layout/NameandTitleOrganizationalChart"/>
    <dgm:cxn modelId="{56E8A702-A0C8-4597-A22D-373B30F5E75B}" type="presParOf" srcId="{5182A011-D843-48AC-B4B0-AD079075FF3E}" destId="{38E6B633-F58C-4311-8361-6CD6A05000CF}" srcOrd="0" destOrd="0" presId="urn:microsoft.com/office/officeart/2008/layout/NameandTitleOrganizationalChart"/>
    <dgm:cxn modelId="{204D7B1B-FCBC-4629-900C-C7D9F4BF6776}" type="presParOf" srcId="{5182A011-D843-48AC-B4B0-AD079075FF3E}" destId="{CC660703-7DA5-4425-86D7-6E5B7F3F002F}" srcOrd="1" destOrd="0" presId="urn:microsoft.com/office/officeart/2008/layout/NameandTitleOrganizationalChart"/>
    <dgm:cxn modelId="{669C835B-0DE6-47B7-8598-5F26F7D665E4}" type="presParOf" srcId="{5182A011-D843-48AC-B4B0-AD079075FF3E}" destId="{22C74431-EA2F-45D7-A897-B943FAE0FEE0}" srcOrd="2" destOrd="0" presId="urn:microsoft.com/office/officeart/2008/layout/NameandTitleOrganizationalChart"/>
    <dgm:cxn modelId="{4958933C-2FAD-45AE-BEA1-DF76E4CA09A5}" type="presParOf" srcId="{4A65905C-B0C9-4D2E-B307-391F665D24FB}" destId="{E313D1D8-A510-436D-A2EE-F57C8B5DC2FB}" srcOrd="1" destOrd="0" presId="urn:microsoft.com/office/officeart/2008/layout/NameandTitleOrganizationalChart"/>
    <dgm:cxn modelId="{CF6B81D2-C410-4C30-AD7F-EBA39B314972}" type="presParOf" srcId="{E313D1D8-A510-436D-A2EE-F57C8B5DC2FB}" destId="{15C167E6-38E2-4368-A085-B9AC3C4EE536}" srcOrd="0" destOrd="0" presId="urn:microsoft.com/office/officeart/2008/layout/NameandTitleOrganizationalChart"/>
    <dgm:cxn modelId="{B8A17DC2-5F6F-41C4-B1ED-C61218712F02}" type="presParOf" srcId="{E313D1D8-A510-436D-A2EE-F57C8B5DC2FB}" destId="{BFEA145F-717D-49D1-9448-91A2CBE19E46}" srcOrd="1" destOrd="0" presId="urn:microsoft.com/office/officeart/2008/layout/NameandTitleOrganizationalChart"/>
    <dgm:cxn modelId="{F5DDB8BF-4012-4C0A-9C48-B26588FA174A}" type="presParOf" srcId="{BFEA145F-717D-49D1-9448-91A2CBE19E46}" destId="{45F39EC0-0536-45EB-AF6D-A4415089744A}" srcOrd="0" destOrd="0" presId="urn:microsoft.com/office/officeart/2008/layout/NameandTitleOrganizationalChart"/>
    <dgm:cxn modelId="{EE58E192-8054-4314-9B57-3BE5C0969D51}" type="presParOf" srcId="{45F39EC0-0536-45EB-AF6D-A4415089744A}" destId="{6D26D32E-C799-4473-843C-0E1A5C69ED6F}" srcOrd="0" destOrd="0" presId="urn:microsoft.com/office/officeart/2008/layout/NameandTitleOrganizationalChart"/>
    <dgm:cxn modelId="{3C0E15C9-E70D-43F4-8676-6ED3F82B819A}" type="presParOf" srcId="{45F39EC0-0536-45EB-AF6D-A4415089744A}" destId="{C26CA9AF-9288-4C40-9CA8-CDA4F40F9EEF}" srcOrd="1" destOrd="0" presId="urn:microsoft.com/office/officeart/2008/layout/NameandTitleOrganizationalChart"/>
    <dgm:cxn modelId="{6AB2F63C-12D4-43E7-BA44-9DE033336411}" type="presParOf" srcId="{45F39EC0-0536-45EB-AF6D-A4415089744A}" destId="{7D804075-F523-4E42-866F-6BE12FDC4041}" srcOrd="2" destOrd="0" presId="urn:microsoft.com/office/officeart/2008/layout/NameandTitleOrganizationalChart"/>
    <dgm:cxn modelId="{487FE387-ED6D-43D9-B53F-09BCDF7C1C02}" type="presParOf" srcId="{BFEA145F-717D-49D1-9448-91A2CBE19E46}" destId="{05978BC6-725F-4FB8-A9AE-B74F899F0D10}" srcOrd="1" destOrd="0" presId="urn:microsoft.com/office/officeart/2008/layout/NameandTitleOrganizationalChart"/>
    <dgm:cxn modelId="{FA4F71BD-5F8C-4D4A-92FB-324B57355E33}" type="presParOf" srcId="{BFEA145F-717D-49D1-9448-91A2CBE19E46}" destId="{61834523-C250-4BB8-8AA8-7D40EF402238}" srcOrd="2" destOrd="0" presId="urn:microsoft.com/office/officeart/2008/layout/NameandTitleOrganizationalChart"/>
    <dgm:cxn modelId="{4DC7F885-F3BC-49DE-854B-B1879C8CF1BE}" type="presParOf" srcId="{E313D1D8-A510-436D-A2EE-F57C8B5DC2FB}" destId="{9C0327D8-F847-47FC-82DD-F1FD76488802}" srcOrd="2" destOrd="0" presId="urn:microsoft.com/office/officeart/2008/layout/NameandTitleOrganizationalChart"/>
    <dgm:cxn modelId="{6FFDEDB5-2B11-430E-99F3-CFCDB2A360FB}" type="presParOf" srcId="{E313D1D8-A510-436D-A2EE-F57C8B5DC2FB}" destId="{13356317-E51E-460F-9243-C936931B17A7}" srcOrd="3" destOrd="0" presId="urn:microsoft.com/office/officeart/2008/layout/NameandTitleOrganizationalChart"/>
    <dgm:cxn modelId="{684665CB-D46A-4C75-8808-FAC42D253688}" type="presParOf" srcId="{13356317-E51E-460F-9243-C936931B17A7}" destId="{A1650FE6-5EA0-4883-8CA5-F9F45BEE9F72}" srcOrd="0" destOrd="0" presId="urn:microsoft.com/office/officeart/2008/layout/NameandTitleOrganizationalChart"/>
    <dgm:cxn modelId="{9B04F9AA-4D41-4AC2-A61C-00D72BC3CB44}" type="presParOf" srcId="{A1650FE6-5EA0-4883-8CA5-F9F45BEE9F72}" destId="{A5914581-108C-4570-B237-A39919CD72E0}" srcOrd="0" destOrd="0" presId="urn:microsoft.com/office/officeart/2008/layout/NameandTitleOrganizationalChart"/>
    <dgm:cxn modelId="{173D1632-4CA2-49E3-8DC3-22924CF5FDFB}" type="presParOf" srcId="{A1650FE6-5EA0-4883-8CA5-F9F45BEE9F72}" destId="{05569937-0E05-4EFB-9AC9-213899A54AE7}" srcOrd="1" destOrd="0" presId="urn:microsoft.com/office/officeart/2008/layout/NameandTitleOrganizationalChart"/>
    <dgm:cxn modelId="{187A9280-0A4A-4FAB-B4BF-A51608106DB7}" type="presParOf" srcId="{A1650FE6-5EA0-4883-8CA5-F9F45BEE9F72}" destId="{CF666556-43F2-4B0F-B828-C2353AD3D5F0}" srcOrd="2" destOrd="0" presId="urn:microsoft.com/office/officeart/2008/layout/NameandTitleOrganizationalChart"/>
    <dgm:cxn modelId="{688A5373-0AA0-4B09-ABCF-23D34BC70D73}" type="presParOf" srcId="{13356317-E51E-460F-9243-C936931B17A7}" destId="{EAFCDD54-5D2B-4B77-AC80-E6FECCA9683B}" srcOrd="1" destOrd="0" presId="urn:microsoft.com/office/officeart/2008/layout/NameandTitleOrganizationalChart"/>
    <dgm:cxn modelId="{2C412BF6-F6E0-4D96-84CC-A6A3242EF9FB}" type="presParOf" srcId="{13356317-E51E-460F-9243-C936931B17A7}" destId="{D0CEE6B0-E866-4296-8900-D22D93B68863}" srcOrd="2" destOrd="0" presId="urn:microsoft.com/office/officeart/2008/layout/NameandTitleOrganizationalChart"/>
    <dgm:cxn modelId="{8B35FDBA-5BC4-4631-ACD5-7E87531A8B3C}" type="presParOf" srcId="{E313D1D8-A510-436D-A2EE-F57C8B5DC2FB}" destId="{415BB8F5-01E3-4667-A1DF-902BA9BF868A}" srcOrd="4" destOrd="0" presId="urn:microsoft.com/office/officeart/2008/layout/NameandTitleOrganizationalChart"/>
    <dgm:cxn modelId="{431C1F6C-B69B-40B2-8F9F-9BB17FC537E7}" type="presParOf" srcId="{E313D1D8-A510-436D-A2EE-F57C8B5DC2FB}" destId="{410E7447-79AD-4F31-9AFE-3DACD569196F}" srcOrd="5" destOrd="0" presId="urn:microsoft.com/office/officeart/2008/layout/NameandTitleOrganizationalChart"/>
    <dgm:cxn modelId="{572AF9F7-9B70-43C6-AD1D-0BEA66F10240}" type="presParOf" srcId="{410E7447-79AD-4F31-9AFE-3DACD569196F}" destId="{BDB27F64-F6C4-489D-A829-AEF7AAFEB061}" srcOrd="0" destOrd="0" presId="urn:microsoft.com/office/officeart/2008/layout/NameandTitleOrganizationalChart"/>
    <dgm:cxn modelId="{3BDE5EB8-07EC-4654-A293-7B2F48A66551}" type="presParOf" srcId="{BDB27F64-F6C4-489D-A829-AEF7AAFEB061}" destId="{A198D634-546B-4B00-9B32-5CD811166F7E}" srcOrd="0" destOrd="0" presId="urn:microsoft.com/office/officeart/2008/layout/NameandTitleOrganizationalChart"/>
    <dgm:cxn modelId="{2144CF9A-19A3-4A8A-90F6-10FD004EFE91}" type="presParOf" srcId="{BDB27F64-F6C4-489D-A829-AEF7AAFEB061}" destId="{63002BD8-49D8-452B-ADA3-CC8174561105}" srcOrd="1" destOrd="0" presId="urn:microsoft.com/office/officeart/2008/layout/NameandTitleOrganizationalChart"/>
    <dgm:cxn modelId="{43289FA3-F9B0-466B-9EAA-CD7CC1481FCC}" type="presParOf" srcId="{BDB27F64-F6C4-489D-A829-AEF7AAFEB061}" destId="{FA1ED8D0-012A-40F7-AFA2-7E99C00E50FB}" srcOrd="2" destOrd="0" presId="urn:microsoft.com/office/officeart/2008/layout/NameandTitleOrganizationalChart"/>
    <dgm:cxn modelId="{090749FF-7EC0-46A0-80FF-852D186AE8AD}" type="presParOf" srcId="{410E7447-79AD-4F31-9AFE-3DACD569196F}" destId="{5D05AD91-4F52-4418-9531-74C71780EB4C}" srcOrd="1" destOrd="0" presId="urn:microsoft.com/office/officeart/2008/layout/NameandTitleOrganizationalChart"/>
    <dgm:cxn modelId="{2ACE6A07-F0E1-4FE7-BB0B-54C5E6B0072D}" type="presParOf" srcId="{410E7447-79AD-4F31-9AFE-3DACD569196F}" destId="{6054CD6E-92A2-4218-A605-5F45BF26D167}" srcOrd="2" destOrd="0" presId="urn:microsoft.com/office/officeart/2008/layout/NameandTitleOrganizationalChart"/>
    <dgm:cxn modelId="{2BBF5E09-4CBC-41D1-8B31-0CC88A646314}" type="presParOf" srcId="{E313D1D8-A510-436D-A2EE-F57C8B5DC2FB}" destId="{B8D49BE1-0C9A-4461-82BF-54D059E42639}" srcOrd="6" destOrd="0" presId="urn:microsoft.com/office/officeart/2008/layout/NameandTitleOrganizationalChart"/>
    <dgm:cxn modelId="{D75EF803-4FD2-4B9F-9685-5A557630EA11}" type="presParOf" srcId="{E313D1D8-A510-436D-A2EE-F57C8B5DC2FB}" destId="{FE952638-1365-48AE-B687-1FBD294D4AF3}" srcOrd="7" destOrd="0" presId="urn:microsoft.com/office/officeart/2008/layout/NameandTitleOrganizationalChart"/>
    <dgm:cxn modelId="{5928D664-EF2F-4BDC-B465-2450A8BFCD48}" type="presParOf" srcId="{FE952638-1365-48AE-B687-1FBD294D4AF3}" destId="{CA4B2256-A0F5-4E7E-9158-C962A1CB294D}" srcOrd="0" destOrd="0" presId="urn:microsoft.com/office/officeart/2008/layout/NameandTitleOrganizationalChart"/>
    <dgm:cxn modelId="{1F6CEF72-47F4-4F9B-AB16-3DC81D9AA237}" type="presParOf" srcId="{CA4B2256-A0F5-4E7E-9158-C962A1CB294D}" destId="{3C2DC8BA-8479-4999-B11E-D3E50E0E65CD}" srcOrd="0" destOrd="0" presId="urn:microsoft.com/office/officeart/2008/layout/NameandTitleOrganizationalChart"/>
    <dgm:cxn modelId="{3010C28E-746D-44F5-996A-1504C5153289}" type="presParOf" srcId="{CA4B2256-A0F5-4E7E-9158-C962A1CB294D}" destId="{EC84F5A7-7DAC-4B2B-AA7F-C91FC71FF247}" srcOrd="1" destOrd="0" presId="urn:microsoft.com/office/officeart/2008/layout/NameandTitleOrganizationalChart"/>
    <dgm:cxn modelId="{2E6974F0-DF38-4AC2-BEDC-470A04E83849}" type="presParOf" srcId="{CA4B2256-A0F5-4E7E-9158-C962A1CB294D}" destId="{3003FB8A-46E8-4270-BD24-F57DE2F52749}" srcOrd="2" destOrd="0" presId="urn:microsoft.com/office/officeart/2008/layout/NameandTitleOrganizationalChart"/>
    <dgm:cxn modelId="{72DDE49F-8B3B-4F13-BD2E-1B78CEFC366B}" type="presParOf" srcId="{FE952638-1365-48AE-B687-1FBD294D4AF3}" destId="{8C161178-5B46-43A4-9590-6371E0302E57}" srcOrd="1" destOrd="0" presId="urn:microsoft.com/office/officeart/2008/layout/NameandTitleOrganizationalChart"/>
    <dgm:cxn modelId="{4BCDB1B6-6346-461F-BDE5-265CE3FC217D}" type="presParOf" srcId="{FE952638-1365-48AE-B687-1FBD294D4AF3}" destId="{8EC39AA0-6D15-41BA-9041-6304A227E967}" srcOrd="2" destOrd="0" presId="urn:microsoft.com/office/officeart/2008/layout/NameandTitleOrganizationalChart"/>
    <dgm:cxn modelId="{FF7469DC-8E30-48D0-99DD-3695FF8ED6C5}" type="presParOf" srcId="{E313D1D8-A510-436D-A2EE-F57C8B5DC2FB}" destId="{5B8DFFC4-0282-479C-B7D3-F60D47A69F57}" srcOrd="8" destOrd="0" presId="urn:microsoft.com/office/officeart/2008/layout/NameandTitleOrganizationalChart"/>
    <dgm:cxn modelId="{E2A4A06C-D4FF-4C7A-8D8D-ED2E3BE42E5A}" type="presParOf" srcId="{E313D1D8-A510-436D-A2EE-F57C8B5DC2FB}" destId="{F76AD40C-7C9E-4638-A8AC-3C0041EE74D9}" srcOrd="9" destOrd="0" presId="urn:microsoft.com/office/officeart/2008/layout/NameandTitleOrganizationalChart"/>
    <dgm:cxn modelId="{7D470789-BD52-4A27-B10D-D6BBCBAABCE5}" type="presParOf" srcId="{F76AD40C-7C9E-4638-A8AC-3C0041EE74D9}" destId="{8E7371BF-7D5C-4ED1-BF48-BA31CE863373}" srcOrd="0" destOrd="0" presId="urn:microsoft.com/office/officeart/2008/layout/NameandTitleOrganizationalChart"/>
    <dgm:cxn modelId="{C212C290-BBB7-4990-8D38-FC0CA5540766}" type="presParOf" srcId="{8E7371BF-7D5C-4ED1-BF48-BA31CE863373}" destId="{BAC7F8A7-6F2C-4612-8F00-0B6F72FBDBAD}" srcOrd="0" destOrd="0" presId="urn:microsoft.com/office/officeart/2008/layout/NameandTitleOrganizationalChart"/>
    <dgm:cxn modelId="{1D2381EF-6ACF-459E-B099-E0FCC10BC9C8}" type="presParOf" srcId="{8E7371BF-7D5C-4ED1-BF48-BA31CE863373}" destId="{4B550B2A-84EC-4A63-88CF-DB33F2207FBF}" srcOrd="1" destOrd="0" presId="urn:microsoft.com/office/officeart/2008/layout/NameandTitleOrganizationalChart"/>
    <dgm:cxn modelId="{DB3FD8D8-5126-4A31-ABED-5AE9A089DA82}" type="presParOf" srcId="{8E7371BF-7D5C-4ED1-BF48-BA31CE863373}" destId="{F31CAE02-5469-4E3B-942C-0DB96955B151}" srcOrd="2" destOrd="0" presId="urn:microsoft.com/office/officeart/2008/layout/NameandTitleOrganizationalChart"/>
    <dgm:cxn modelId="{729282A4-2A2C-4CC1-A10F-2BB80125B597}" type="presParOf" srcId="{F76AD40C-7C9E-4638-A8AC-3C0041EE74D9}" destId="{A8630B68-6E5B-4A83-A28A-024A9FBAF2D8}" srcOrd="1" destOrd="0" presId="urn:microsoft.com/office/officeart/2008/layout/NameandTitleOrganizationalChart"/>
    <dgm:cxn modelId="{4AE2066B-0997-4B72-95EE-A499D4EFCD04}" type="presParOf" srcId="{F76AD40C-7C9E-4638-A8AC-3C0041EE74D9}" destId="{B7AF3685-2765-4667-BAC1-B05E4147063E}" srcOrd="2" destOrd="0" presId="urn:microsoft.com/office/officeart/2008/layout/NameandTitleOrganizationalChart"/>
    <dgm:cxn modelId="{23373B15-FC24-4B19-BE43-A03543A2E0C8}" type="presParOf" srcId="{4A65905C-B0C9-4D2E-B307-391F665D24FB}" destId="{E718C9E1-901A-4808-99DC-102C5803699B}" srcOrd="2" destOrd="0" presId="urn:microsoft.com/office/officeart/2008/layout/NameandTitleOrganizationalChart"/>
    <dgm:cxn modelId="{E5A16282-27D7-4546-8E28-0BA063454B58}" type="presParOf" srcId="{E718C9E1-901A-4808-99DC-102C5803699B}" destId="{F3298755-1113-496D-8BE5-DD42D214CA5D}" srcOrd="0" destOrd="0" presId="urn:microsoft.com/office/officeart/2008/layout/NameandTitleOrganizationalChart"/>
    <dgm:cxn modelId="{C01ED54F-61CE-4FA5-81E9-66E40365A37B}" type="presParOf" srcId="{E718C9E1-901A-4808-99DC-102C5803699B}" destId="{5425540E-C058-4D28-AAA8-538B7E53D6E1}" srcOrd="1" destOrd="0" presId="urn:microsoft.com/office/officeart/2008/layout/NameandTitleOrganizationalChart"/>
    <dgm:cxn modelId="{0F8F3D65-434F-4A14-8794-6EBD8F5D4593}" type="presParOf" srcId="{5425540E-C058-4D28-AAA8-538B7E53D6E1}" destId="{136FF18D-02B5-4BB8-8F25-5CBBC3089523}" srcOrd="0" destOrd="0" presId="urn:microsoft.com/office/officeart/2008/layout/NameandTitleOrganizationalChart"/>
    <dgm:cxn modelId="{5F5EECFC-2F5D-4A84-BF83-912864C0D589}" type="presParOf" srcId="{136FF18D-02B5-4BB8-8F25-5CBBC3089523}" destId="{CB879E97-F3E9-4E7A-91FD-8BB61D5A4154}" srcOrd="0" destOrd="0" presId="urn:microsoft.com/office/officeart/2008/layout/NameandTitleOrganizationalChart"/>
    <dgm:cxn modelId="{40845A19-8236-44E5-8475-7F7EBDFCCC66}" type="presParOf" srcId="{136FF18D-02B5-4BB8-8F25-5CBBC3089523}" destId="{95FD1FDE-0C55-4B03-AAD6-FC98425CB3D1}" srcOrd="1" destOrd="0" presId="urn:microsoft.com/office/officeart/2008/layout/NameandTitleOrganizationalChart"/>
    <dgm:cxn modelId="{F6920C88-46B7-4005-8207-A39553D5D38F}" type="presParOf" srcId="{136FF18D-02B5-4BB8-8F25-5CBBC3089523}" destId="{0D300D9F-D510-4B12-9D2D-D270FF0FECAB}" srcOrd="2" destOrd="0" presId="urn:microsoft.com/office/officeart/2008/layout/NameandTitleOrganizationalChart"/>
    <dgm:cxn modelId="{CAABF675-7EAC-4651-8F6D-EC6FEA42D666}" type="presParOf" srcId="{5425540E-C058-4D28-AAA8-538B7E53D6E1}" destId="{617287CA-9471-4BAE-ABA3-F183088F1B9F}" srcOrd="1" destOrd="0" presId="urn:microsoft.com/office/officeart/2008/layout/NameandTitleOrganizationalChart"/>
    <dgm:cxn modelId="{61AEDAC4-4165-420E-86D9-9344064F3534}" type="presParOf" srcId="{5425540E-C058-4D28-AAA8-538B7E53D6E1}" destId="{607BE068-CC9F-49AF-804B-CC61D2497E48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298755-1113-496D-8BE5-DD42D214CA5D}">
      <dsp:nvSpPr>
        <dsp:cNvPr id="0" name=""/>
        <dsp:cNvSpPr/>
      </dsp:nvSpPr>
      <dsp:spPr>
        <a:xfrm>
          <a:off x="5007858" y="1809491"/>
          <a:ext cx="320736" cy="9064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6470"/>
              </a:lnTo>
              <a:lnTo>
                <a:pt x="320736" y="906470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8DFFC4-0282-479C-B7D3-F60D47A69F57}">
      <dsp:nvSpPr>
        <dsp:cNvPr id="0" name=""/>
        <dsp:cNvSpPr/>
      </dsp:nvSpPr>
      <dsp:spPr>
        <a:xfrm>
          <a:off x="5007858" y="1809491"/>
          <a:ext cx="4115181" cy="17318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45804"/>
              </a:lnTo>
              <a:lnTo>
                <a:pt x="4115181" y="1545804"/>
              </a:lnTo>
              <a:lnTo>
                <a:pt x="4115181" y="1731878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D49BE1-0C9A-4461-82BF-54D059E42639}">
      <dsp:nvSpPr>
        <dsp:cNvPr id="0" name=""/>
        <dsp:cNvSpPr/>
      </dsp:nvSpPr>
      <dsp:spPr>
        <a:xfrm>
          <a:off x="5007858" y="1809491"/>
          <a:ext cx="2066393" cy="17189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2894"/>
              </a:lnTo>
              <a:lnTo>
                <a:pt x="2066393" y="1532894"/>
              </a:lnTo>
              <a:lnTo>
                <a:pt x="2066393" y="1718967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5BB8F5-01E3-4667-A1DF-902BA9BF868A}">
      <dsp:nvSpPr>
        <dsp:cNvPr id="0" name=""/>
        <dsp:cNvSpPr/>
      </dsp:nvSpPr>
      <dsp:spPr>
        <a:xfrm>
          <a:off x="4962138" y="1809491"/>
          <a:ext cx="91440" cy="171896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18967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0327D8-F847-47FC-82DD-F1FD76488802}">
      <dsp:nvSpPr>
        <dsp:cNvPr id="0" name=""/>
        <dsp:cNvSpPr/>
      </dsp:nvSpPr>
      <dsp:spPr>
        <a:xfrm>
          <a:off x="2941465" y="1809491"/>
          <a:ext cx="2066393" cy="1718967"/>
        </a:xfrm>
        <a:custGeom>
          <a:avLst/>
          <a:gdLst/>
          <a:ahLst/>
          <a:cxnLst/>
          <a:rect l="0" t="0" r="0" b="0"/>
          <a:pathLst>
            <a:path>
              <a:moveTo>
                <a:pt x="2066393" y="0"/>
              </a:moveTo>
              <a:lnTo>
                <a:pt x="2066393" y="1532894"/>
              </a:lnTo>
              <a:lnTo>
                <a:pt x="0" y="1532894"/>
              </a:lnTo>
              <a:lnTo>
                <a:pt x="0" y="1718967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C167E6-38E2-4368-A085-B9AC3C4EE536}">
      <dsp:nvSpPr>
        <dsp:cNvPr id="0" name=""/>
        <dsp:cNvSpPr/>
      </dsp:nvSpPr>
      <dsp:spPr>
        <a:xfrm>
          <a:off x="875072" y="1809491"/>
          <a:ext cx="4132786" cy="1718967"/>
        </a:xfrm>
        <a:custGeom>
          <a:avLst/>
          <a:gdLst/>
          <a:ahLst/>
          <a:cxnLst/>
          <a:rect l="0" t="0" r="0" b="0"/>
          <a:pathLst>
            <a:path>
              <a:moveTo>
                <a:pt x="4132786" y="0"/>
              </a:moveTo>
              <a:lnTo>
                <a:pt x="4132786" y="1532894"/>
              </a:lnTo>
              <a:lnTo>
                <a:pt x="0" y="1532894"/>
              </a:lnTo>
              <a:lnTo>
                <a:pt x="0" y="1718967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E6B633-F58C-4311-8361-6CD6A05000CF}">
      <dsp:nvSpPr>
        <dsp:cNvPr id="0" name=""/>
        <dsp:cNvSpPr/>
      </dsp:nvSpPr>
      <dsp:spPr>
        <a:xfrm>
          <a:off x="4237747" y="1012031"/>
          <a:ext cx="1540223" cy="797459"/>
        </a:xfrm>
        <a:prstGeom prst="rect">
          <a:avLst/>
        </a:prstGeom>
        <a:solidFill>
          <a:schemeClr val="tx2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chilly" dir="t"/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5715" tIns="5715" rIns="5715" bIns="1125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900" kern="1200" dirty="0" smtClean="0">
              <a:cs typeface="Arial" panose="020B0604020202020204" pitchFamily="34" charset="0"/>
            </a:rPr>
            <a:t>René Heriberto  Ruiz Rangel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900" kern="1200" dirty="0" smtClean="0">
              <a:cs typeface="Arial" panose="020B0604020202020204" pitchFamily="34" charset="0"/>
            </a:rPr>
            <a:t>Titular de la Unidad de 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900" kern="1200" dirty="0" smtClean="0">
              <a:cs typeface="Arial" panose="020B0604020202020204" pitchFamily="34" charset="0"/>
            </a:rPr>
            <a:t>Administración y Finanzas</a:t>
          </a:r>
          <a:endParaRPr lang="es-ES" sz="900" kern="1200" dirty="0"/>
        </a:p>
      </dsp:txBody>
      <dsp:txXfrm>
        <a:off x="4237747" y="1012031"/>
        <a:ext cx="1540223" cy="797459"/>
      </dsp:txXfrm>
    </dsp:sp>
    <dsp:sp modelId="{CC660703-7DA5-4425-86D7-6E5B7F3F002F}">
      <dsp:nvSpPr>
        <dsp:cNvPr id="0" name=""/>
        <dsp:cNvSpPr/>
      </dsp:nvSpPr>
      <dsp:spPr>
        <a:xfrm>
          <a:off x="4752529" y="1669163"/>
          <a:ext cx="1386200" cy="265819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b="1" kern="1200" dirty="0" smtClean="0"/>
            <a:t>Titular de la Presidencia</a:t>
          </a:r>
          <a:endParaRPr lang="es-ES" sz="1000" b="1" kern="1200" dirty="0"/>
        </a:p>
      </dsp:txBody>
      <dsp:txXfrm>
        <a:off x="4752529" y="1669163"/>
        <a:ext cx="1386200" cy="265819"/>
      </dsp:txXfrm>
    </dsp:sp>
    <dsp:sp modelId="{6D26D32E-C799-4473-843C-0E1A5C69ED6F}">
      <dsp:nvSpPr>
        <dsp:cNvPr id="0" name=""/>
        <dsp:cNvSpPr/>
      </dsp:nvSpPr>
      <dsp:spPr>
        <a:xfrm>
          <a:off x="104960" y="3528459"/>
          <a:ext cx="1540223" cy="797459"/>
        </a:xfrm>
        <a:prstGeom prst="rect">
          <a:avLst/>
        </a:prstGeom>
        <a:solidFill>
          <a:schemeClr val="tx2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chilly" dir="t"/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5715" tIns="5715" rIns="5715" bIns="1125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s-MX" altLang="es-MX" sz="900" b="0" i="0" u="none" strike="noStrike" kern="1200" cap="none" normalizeH="0" baseline="0" dirty="0" smtClean="0">
              <a:ln/>
              <a:effectLst/>
              <a:cs typeface="Arial" panose="020B0604020202020204" pitchFamily="34" charset="0"/>
            </a:rPr>
            <a:t>Ida Gabriela Hernández García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s-MX" altLang="es-MX" sz="900" b="0" i="0" u="none" strike="noStrike" kern="1200" cap="none" normalizeH="0" baseline="0" dirty="0" smtClean="0">
              <a:ln/>
              <a:effectLst/>
              <a:cs typeface="Arial" panose="020B0604020202020204" pitchFamily="34" charset="0"/>
            </a:rPr>
            <a:t>Subsecretaría de Educación </a:t>
          </a:r>
          <a:r>
            <a:rPr lang="es-MX" altLang="es-MX" sz="900" kern="1200" dirty="0" smtClean="0">
              <a:cs typeface="Arial" panose="020B0604020202020204" pitchFamily="34" charset="0"/>
            </a:rPr>
            <a:t>Superior </a:t>
          </a:r>
          <a:endParaRPr lang="es-ES" sz="900" kern="1200" dirty="0"/>
        </a:p>
      </dsp:txBody>
      <dsp:txXfrm>
        <a:off x="104960" y="3528459"/>
        <a:ext cx="1540223" cy="797459"/>
      </dsp:txXfrm>
    </dsp:sp>
    <dsp:sp modelId="{C26CA9AF-9288-4C40-9CA8-CDA4F40F9EEF}">
      <dsp:nvSpPr>
        <dsp:cNvPr id="0" name=""/>
        <dsp:cNvSpPr/>
      </dsp:nvSpPr>
      <dsp:spPr>
        <a:xfrm>
          <a:off x="504051" y="4261450"/>
          <a:ext cx="1386200" cy="265819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/>
            <a:t>Vocal</a:t>
          </a:r>
          <a:endParaRPr lang="es-ES" sz="1200" b="1" kern="1200" dirty="0"/>
        </a:p>
      </dsp:txBody>
      <dsp:txXfrm>
        <a:off x="504051" y="4261450"/>
        <a:ext cx="1386200" cy="265819"/>
      </dsp:txXfrm>
    </dsp:sp>
    <dsp:sp modelId="{A5914581-108C-4570-B237-A39919CD72E0}">
      <dsp:nvSpPr>
        <dsp:cNvPr id="0" name=""/>
        <dsp:cNvSpPr/>
      </dsp:nvSpPr>
      <dsp:spPr>
        <a:xfrm>
          <a:off x="2171354" y="3528459"/>
          <a:ext cx="1540223" cy="797459"/>
        </a:xfrm>
        <a:prstGeom prst="rect">
          <a:avLst/>
        </a:prstGeom>
        <a:solidFill>
          <a:schemeClr val="tx2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chilly" dir="t"/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5715" tIns="5715" rIns="5715" bIns="1125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s-MX" altLang="es-MX" sz="900" b="0" i="0" u="none" strike="noStrike" kern="1200" cap="none" normalizeH="0" baseline="0" dirty="0" smtClean="0">
              <a:ln>
                <a:noFill/>
              </a:ln>
              <a:solidFill>
                <a:srgbClr val="FEFFFF"/>
              </a:solidFill>
              <a:effectLst/>
              <a:cs typeface="Arial" panose="020B0604020202020204" pitchFamily="34" charset="0"/>
            </a:rPr>
            <a:t>Alicia Graciela </a:t>
          </a:r>
          <a:r>
            <a:rPr lang="es-ES" altLang="es-MX" sz="900" kern="1200" dirty="0" smtClean="0">
              <a:solidFill>
                <a:srgbClr val="FEFFFF"/>
              </a:solidFill>
              <a:cs typeface="Arial" panose="020B0604020202020204" pitchFamily="34" charset="0"/>
            </a:rPr>
            <a:t>Flores Oropeza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s-MX" altLang="es-MX" sz="900" b="0" i="0" u="none" strike="noStrike" kern="1200" cap="none" normalizeH="0" baseline="0" dirty="0" smtClean="0">
              <a:ln>
                <a:noFill/>
              </a:ln>
              <a:solidFill>
                <a:srgbClr val="FEFFFF"/>
              </a:solidFill>
              <a:effectLst/>
              <a:cs typeface="Arial" panose="020B0604020202020204" pitchFamily="34" charset="0"/>
            </a:rPr>
            <a:t>Subsecretaría de Educación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s-MX" altLang="es-MX" sz="900" b="0" i="0" u="none" strike="noStrike" kern="1200" cap="none" normalizeH="0" baseline="0" dirty="0" smtClean="0">
              <a:ln>
                <a:noFill/>
              </a:ln>
              <a:solidFill>
                <a:srgbClr val="FEFFFF"/>
              </a:solidFill>
              <a:effectLst/>
              <a:cs typeface="Arial" panose="020B0604020202020204" pitchFamily="34" charset="0"/>
            </a:rPr>
            <a:t>Básica y Media Superior</a:t>
          </a:r>
          <a:r>
            <a:rPr kumimoji="0" lang="es-MX" altLang="es-MX" sz="1000" b="0" i="0" u="none" strike="noStrike" kern="1200" cap="none" normalizeH="0" baseline="0" dirty="0" smtClean="0">
              <a:ln>
                <a:noFill/>
              </a:ln>
              <a:solidFill>
                <a:srgbClr val="FEFFFF"/>
              </a:solidFill>
              <a:effectLst/>
              <a:cs typeface="Arial" panose="020B0604020202020204" pitchFamily="34" charset="0"/>
            </a:rPr>
            <a:t> </a:t>
          </a:r>
          <a:endParaRPr lang="es-ES" sz="1000" kern="1200" dirty="0"/>
        </a:p>
      </dsp:txBody>
      <dsp:txXfrm>
        <a:off x="2171354" y="3528459"/>
        <a:ext cx="1540223" cy="797459"/>
      </dsp:txXfrm>
    </dsp:sp>
    <dsp:sp modelId="{05569937-0E05-4EFB-9AC9-213899A54AE7}">
      <dsp:nvSpPr>
        <dsp:cNvPr id="0" name=""/>
        <dsp:cNvSpPr/>
      </dsp:nvSpPr>
      <dsp:spPr>
        <a:xfrm>
          <a:off x="2592290" y="4261450"/>
          <a:ext cx="1386200" cy="265819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/>
            <a:t>Vocal</a:t>
          </a:r>
          <a:endParaRPr lang="es-ES" sz="1200" b="1" kern="1200" dirty="0"/>
        </a:p>
      </dsp:txBody>
      <dsp:txXfrm>
        <a:off x="2592290" y="4261450"/>
        <a:ext cx="1386200" cy="265819"/>
      </dsp:txXfrm>
    </dsp:sp>
    <dsp:sp modelId="{A198D634-546B-4B00-9B32-5CD811166F7E}">
      <dsp:nvSpPr>
        <dsp:cNvPr id="0" name=""/>
        <dsp:cNvSpPr/>
      </dsp:nvSpPr>
      <dsp:spPr>
        <a:xfrm>
          <a:off x="4237747" y="3528459"/>
          <a:ext cx="1540223" cy="797459"/>
        </a:xfrm>
        <a:prstGeom prst="rect">
          <a:avLst/>
        </a:prstGeom>
        <a:solidFill>
          <a:schemeClr val="tx2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chilly" dir="t"/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3810" tIns="3810" rIns="3810" bIns="11253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altLang="es-MX" sz="600" kern="1200" dirty="0" smtClean="0">
            <a:solidFill>
              <a:srgbClr val="FEFFFF"/>
            </a:solidFill>
            <a:cs typeface="Arial" panose="020B0604020202020204" pitchFamily="34" charset="0"/>
          </a:endParaRP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altLang="es-MX" sz="1000" b="1" kern="1200" dirty="0" smtClean="0">
            <a:solidFill>
              <a:srgbClr val="FEFFFF"/>
            </a:solidFill>
            <a:cs typeface="Arial" panose="020B0604020202020204" pitchFamily="34" charset="0"/>
          </a:endParaRP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900" kern="1200" dirty="0" smtClean="0">
              <a:solidFill>
                <a:srgbClr val="FEFFFF"/>
              </a:solidFill>
              <a:cs typeface="Arial" panose="020B0604020202020204" pitchFamily="34" charset="0"/>
            </a:rPr>
            <a:t>Patricia Bustos Rodríguez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altLang="es-MX" sz="900" kern="1200" dirty="0" smtClean="0">
              <a:solidFill>
                <a:srgbClr val="FEFFFF"/>
              </a:solidFill>
              <a:cs typeface="Arial" panose="020B0604020202020204" pitchFamily="34" charset="0"/>
            </a:rPr>
            <a:t>Directora General de Programación y Presupuesto</a:t>
          </a:r>
          <a:endParaRPr lang="es-MX" altLang="es-MX" sz="900" kern="1200" dirty="0" smtClean="0">
            <a:solidFill>
              <a:srgbClr val="FEFFFF"/>
            </a:solidFill>
            <a:cs typeface="Arial" panose="020B0604020202020204" pitchFamily="34" charset="0"/>
          </a:endParaRP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000" kern="1200" dirty="0" smtClean="0">
            <a:solidFill>
              <a:srgbClr val="FEFFFF"/>
            </a:solidFill>
            <a:cs typeface="Arial" panose="020B0604020202020204" pitchFamily="34" charset="0"/>
          </a:endParaRP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600" kern="1200" dirty="0"/>
        </a:p>
      </dsp:txBody>
      <dsp:txXfrm>
        <a:off x="4237747" y="3528459"/>
        <a:ext cx="1540223" cy="797459"/>
      </dsp:txXfrm>
    </dsp:sp>
    <dsp:sp modelId="{63002BD8-49D8-452B-ADA3-CC8174561105}">
      <dsp:nvSpPr>
        <dsp:cNvPr id="0" name=""/>
        <dsp:cNvSpPr/>
      </dsp:nvSpPr>
      <dsp:spPr>
        <a:xfrm>
          <a:off x="4752529" y="4189442"/>
          <a:ext cx="1386200" cy="265819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/>
            <a:t>Vocal</a:t>
          </a:r>
          <a:endParaRPr lang="es-ES" sz="1200" b="1" kern="1200" dirty="0"/>
        </a:p>
      </dsp:txBody>
      <dsp:txXfrm>
        <a:off x="4752529" y="4189442"/>
        <a:ext cx="1386200" cy="265819"/>
      </dsp:txXfrm>
    </dsp:sp>
    <dsp:sp modelId="{3C2DC8BA-8479-4999-B11E-D3E50E0E65CD}">
      <dsp:nvSpPr>
        <dsp:cNvPr id="0" name=""/>
        <dsp:cNvSpPr/>
      </dsp:nvSpPr>
      <dsp:spPr>
        <a:xfrm>
          <a:off x="6304140" y="3528459"/>
          <a:ext cx="1540223" cy="797459"/>
        </a:xfrm>
        <a:prstGeom prst="rect">
          <a:avLst/>
        </a:prstGeom>
        <a:solidFill>
          <a:schemeClr val="tx2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chilly" dir="t"/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5715" tIns="5715" rIns="5715" bIns="1125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dirty="0" smtClean="0"/>
            <a:t>María de Lourdes Ramos Acevedo 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dirty="0" smtClean="0"/>
            <a:t>Directora de </a:t>
          </a:r>
          <a:r>
            <a:rPr lang="es-ES" sz="900" kern="1200" dirty="0" smtClean="0"/>
            <a:t>Educación Inicial</a:t>
          </a:r>
          <a:endParaRPr lang="es-ES" sz="900" kern="1200" dirty="0"/>
        </a:p>
      </dsp:txBody>
      <dsp:txXfrm>
        <a:off x="6304140" y="3528459"/>
        <a:ext cx="1540223" cy="797459"/>
      </dsp:txXfrm>
    </dsp:sp>
    <dsp:sp modelId="{EC84F5A7-7DAC-4B2B-AA7F-C91FC71FF247}">
      <dsp:nvSpPr>
        <dsp:cNvPr id="0" name=""/>
        <dsp:cNvSpPr/>
      </dsp:nvSpPr>
      <dsp:spPr>
        <a:xfrm>
          <a:off x="6696743" y="4189442"/>
          <a:ext cx="1386200" cy="265819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/>
            <a:t>Vocal</a:t>
          </a:r>
          <a:endParaRPr lang="es-ES" sz="1200" b="1" kern="1200" dirty="0"/>
        </a:p>
      </dsp:txBody>
      <dsp:txXfrm>
        <a:off x="6696743" y="4189442"/>
        <a:ext cx="1386200" cy="265819"/>
      </dsp:txXfrm>
    </dsp:sp>
    <dsp:sp modelId="{BAC7F8A7-6F2C-4612-8F00-0B6F72FBDBAD}">
      <dsp:nvSpPr>
        <dsp:cNvPr id="0" name=""/>
        <dsp:cNvSpPr/>
      </dsp:nvSpPr>
      <dsp:spPr>
        <a:xfrm>
          <a:off x="8352928" y="3541370"/>
          <a:ext cx="1540223" cy="797459"/>
        </a:xfrm>
        <a:prstGeom prst="rect">
          <a:avLst/>
        </a:prstGeom>
        <a:solidFill>
          <a:schemeClr val="tx2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chilly" dir="t"/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5715" tIns="5715" rIns="5715" bIns="1125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dirty="0" smtClean="0"/>
            <a:t>Silvia Vázquez Pedraza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dirty="0" smtClean="0"/>
            <a:t>Departamento de Apoyo Administrativo de la Dirección de Educación Inicial</a:t>
          </a:r>
          <a:endParaRPr lang="es-ES" sz="900" kern="1200" dirty="0"/>
        </a:p>
      </dsp:txBody>
      <dsp:txXfrm>
        <a:off x="8352928" y="3541370"/>
        <a:ext cx="1540223" cy="797459"/>
      </dsp:txXfrm>
    </dsp:sp>
    <dsp:sp modelId="{4B550B2A-84EC-4A63-88CF-DB33F2207FBF}">
      <dsp:nvSpPr>
        <dsp:cNvPr id="0" name=""/>
        <dsp:cNvSpPr/>
      </dsp:nvSpPr>
      <dsp:spPr>
        <a:xfrm>
          <a:off x="8783539" y="4189442"/>
          <a:ext cx="1386200" cy="265819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/>
            <a:t>Vocal</a:t>
          </a:r>
          <a:endParaRPr lang="es-ES" sz="1200" b="1" kern="1200" dirty="0"/>
        </a:p>
      </dsp:txBody>
      <dsp:txXfrm>
        <a:off x="8783539" y="4189442"/>
        <a:ext cx="1386200" cy="265819"/>
      </dsp:txXfrm>
    </dsp:sp>
    <dsp:sp modelId="{CB879E97-F3E9-4E7A-91FD-8BB61D5A4154}">
      <dsp:nvSpPr>
        <dsp:cNvPr id="0" name=""/>
        <dsp:cNvSpPr/>
      </dsp:nvSpPr>
      <dsp:spPr>
        <a:xfrm>
          <a:off x="5328595" y="2366901"/>
          <a:ext cx="1540223" cy="698119"/>
        </a:xfrm>
        <a:prstGeom prst="rect">
          <a:avLst/>
        </a:prstGeom>
        <a:solidFill>
          <a:schemeClr val="tx2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chilly" dir="t"/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5715" tIns="5715" rIns="5715" bIns="1125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900" b="0" kern="1200" dirty="0" smtClean="0">
              <a:latin typeface="+mn-lt"/>
              <a:cs typeface="Arial" panose="020B0604020202020204" pitchFamily="34" charset="0"/>
            </a:rPr>
            <a:t>Javier Vázquez Martínez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900" b="0" kern="1200" dirty="0" smtClean="0">
              <a:latin typeface="+mn-lt"/>
              <a:cs typeface="Arial" panose="020B0604020202020204" pitchFamily="34" charset="0"/>
            </a:rPr>
            <a:t>Dirección de Desarrollo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900" b="0" kern="1200" dirty="0" smtClean="0">
              <a:latin typeface="+mn-lt"/>
              <a:cs typeface="Arial" panose="020B0604020202020204" pitchFamily="34" charset="0"/>
            </a:rPr>
            <a:t>Capacitación y Evaluación</a:t>
          </a:r>
          <a:endParaRPr lang="es-ES" sz="900" b="0" kern="1200" dirty="0">
            <a:latin typeface="+mn-lt"/>
          </a:endParaRPr>
        </a:p>
      </dsp:txBody>
      <dsp:txXfrm>
        <a:off x="5328595" y="2366901"/>
        <a:ext cx="1540223" cy="698119"/>
      </dsp:txXfrm>
    </dsp:sp>
    <dsp:sp modelId="{95FD1FDE-0C55-4B03-AAD6-FC98425CB3D1}">
      <dsp:nvSpPr>
        <dsp:cNvPr id="0" name=""/>
        <dsp:cNvSpPr/>
      </dsp:nvSpPr>
      <dsp:spPr>
        <a:xfrm>
          <a:off x="6336702" y="2965306"/>
          <a:ext cx="1386200" cy="265819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5715" rIns="22860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b="1" kern="1200" dirty="0" smtClean="0"/>
            <a:t>Titular de la Secretaría Ejecutiva</a:t>
          </a:r>
          <a:endParaRPr lang="es-ES" sz="900" b="1" kern="1200" dirty="0"/>
        </a:p>
      </dsp:txBody>
      <dsp:txXfrm>
        <a:off x="6336702" y="2965306"/>
        <a:ext cx="1386200" cy="2658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275" cy="4985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49862" y="1"/>
            <a:ext cx="2946275" cy="4985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87E5F5-1A92-4F0A-ADDF-D48DD01B9B35}" type="datetimeFigureOut">
              <a:rPr lang="es-MX" smtClean="0"/>
              <a:t>18/05/2023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44525" y="1241425"/>
            <a:ext cx="55086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0383" y="4778384"/>
            <a:ext cx="5436909" cy="391020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31288"/>
            <a:ext cx="2946275" cy="4985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49862" y="9431288"/>
            <a:ext cx="2946275" cy="4985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4946D0-8BAB-49BD-8455-A47DF4CB07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4844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59644" y="2417940"/>
            <a:ext cx="10875963" cy="166841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919289" y="4410657"/>
            <a:ext cx="8956675" cy="19891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57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914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72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829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87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744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202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659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6B99B-7A72-40E5-8D55-D4288ECBDF83}" type="datetimeFigureOut">
              <a:rPr lang="es-MX" smtClean="0"/>
              <a:t>18/05/2023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F12F8-BE74-4B27-AFB6-2C30FFD70F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4663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6B99B-7A72-40E5-8D55-D4288ECBDF83}" type="datetimeFigureOut">
              <a:rPr lang="es-MX" smtClean="0"/>
              <a:t>18/05/2023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F12F8-BE74-4B27-AFB6-2C30FFD70F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4788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9276558" y="311706"/>
            <a:ext cx="2878931" cy="664121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39764" y="311706"/>
            <a:ext cx="8423540" cy="664121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6B99B-7A72-40E5-8D55-D4288ECBDF83}" type="datetimeFigureOut">
              <a:rPr lang="es-MX" smtClean="0"/>
              <a:t>18/05/2023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F12F8-BE74-4B27-AFB6-2C30FFD70F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3585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6B99B-7A72-40E5-8D55-D4288ECBDF83}" type="datetimeFigureOut">
              <a:rPr lang="es-MX" smtClean="0"/>
              <a:t>18/05/2023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F12F8-BE74-4B27-AFB6-2C30FFD70F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49252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10737" y="5001631"/>
            <a:ext cx="10875963" cy="1545892"/>
          </a:xfrm>
        </p:spPr>
        <p:txBody>
          <a:bodyPr anchor="t"/>
          <a:lstStyle>
            <a:lvl1pPr algn="l">
              <a:defRPr sz="48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10737" y="3298988"/>
            <a:ext cx="10875963" cy="1702643"/>
          </a:xfrm>
        </p:spPr>
        <p:txBody>
          <a:bodyPr anchor="b"/>
          <a:lstStyle>
            <a:lvl1pPr marL="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1pPr>
            <a:lvl2pPr marL="5457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9149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3724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8299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2874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7449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82024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6599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6B99B-7A72-40E5-8D55-D4288ECBDF83}" type="datetimeFigureOut">
              <a:rPr lang="es-MX" smtClean="0"/>
              <a:t>18/05/2023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F12F8-BE74-4B27-AFB6-2C30FFD70F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51499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39765" y="1816155"/>
            <a:ext cx="5651235" cy="5136759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504254" y="1816155"/>
            <a:ext cx="5651235" cy="5136759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6B99B-7A72-40E5-8D55-D4288ECBDF83}" type="datetimeFigureOut">
              <a:rPr lang="es-MX" smtClean="0"/>
              <a:t>18/05/2023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F12F8-BE74-4B27-AFB6-2C30FFD70F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56078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39763" y="1742285"/>
            <a:ext cx="5653457" cy="726101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5749" indent="0">
              <a:buNone/>
              <a:defRPr sz="2500" b="1"/>
            </a:lvl2pPr>
            <a:lvl3pPr marL="1091499" indent="0">
              <a:buNone/>
              <a:defRPr sz="2200" b="1"/>
            </a:lvl3pPr>
            <a:lvl4pPr marL="1637247" indent="0">
              <a:buNone/>
              <a:defRPr sz="1900" b="1"/>
            </a:lvl4pPr>
            <a:lvl5pPr marL="2182998" indent="0">
              <a:buNone/>
              <a:defRPr sz="1900" b="1"/>
            </a:lvl5pPr>
            <a:lvl6pPr marL="2728747" indent="0">
              <a:buNone/>
              <a:defRPr sz="1900" b="1"/>
            </a:lvl6pPr>
            <a:lvl7pPr marL="3274497" indent="0">
              <a:buNone/>
              <a:defRPr sz="1900" b="1"/>
            </a:lvl7pPr>
            <a:lvl8pPr marL="3820245" indent="0">
              <a:buNone/>
              <a:defRPr sz="1900" b="1"/>
            </a:lvl8pPr>
            <a:lvl9pPr marL="4365995" indent="0">
              <a:buNone/>
              <a:defRPr sz="19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39763" y="2468385"/>
            <a:ext cx="5653457" cy="4484529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499815" y="1742285"/>
            <a:ext cx="5655678" cy="726101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5749" indent="0">
              <a:buNone/>
              <a:defRPr sz="2500" b="1"/>
            </a:lvl2pPr>
            <a:lvl3pPr marL="1091499" indent="0">
              <a:buNone/>
              <a:defRPr sz="2200" b="1"/>
            </a:lvl3pPr>
            <a:lvl4pPr marL="1637247" indent="0">
              <a:buNone/>
              <a:defRPr sz="1900" b="1"/>
            </a:lvl4pPr>
            <a:lvl5pPr marL="2182998" indent="0">
              <a:buNone/>
              <a:defRPr sz="1900" b="1"/>
            </a:lvl5pPr>
            <a:lvl6pPr marL="2728747" indent="0">
              <a:buNone/>
              <a:defRPr sz="1900" b="1"/>
            </a:lvl6pPr>
            <a:lvl7pPr marL="3274497" indent="0">
              <a:buNone/>
              <a:defRPr sz="1900" b="1"/>
            </a:lvl7pPr>
            <a:lvl8pPr marL="3820245" indent="0">
              <a:buNone/>
              <a:defRPr sz="1900" b="1"/>
            </a:lvl8pPr>
            <a:lvl9pPr marL="4365995" indent="0">
              <a:buNone/>
              <a:defRPr sz="19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499815" y="2468385"/>
            <a:ext cx="5655678" cy="4484529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6B99B-7A72-40E5-8D55-D4288ECBDF83}" type="datetimeFigureOut">
              <a:rPr lang="es-MX" smtClean="0"/>
              <a:t>18/05/2023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F12F8-BE74-4B27-AFB6-2C30FFD70F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3119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6B99B-7A72-40E5-8D55-D4288ECBDF83}" type="datetimeFigureOut">
              <a:rPr lang="es-MX" smtClean="0"/>
              <a:t>18/05/2023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F12F8-BE74-4B27-AFB6-2C30FFD70F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65942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6B99B-7A72-40E5-8D55-D4288ECBDF83}" type="datetimeFigureOut">
              <a:rPr lang="es-MX" smtClean="0"/>
              <a:t>18/05/2023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F12F8-BE74-4B27-AFB6-2C30FFD70F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2042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9767" y="309903"/>
            <a:ext cx="4209549" cy="1318874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2589" y="309904"/>
            <a:ext cx="7152900" cy="6643013"/>
          </a:xfrm>
        </p:spPr>
        <p:txBody>
          <a:bodyPr/>
          <a:lstStyle>
            <a:lvl1pPr>
              <a:defRPr sz="3800"/>
            </a:lvl1pPr>
            <a:lvl2pPr>
              <a:defRPr sz="34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39767" y="1628777"/>
            <a:ext cx="4209549" cy="5324140"/>
          </a:xfrm>
        </p:spPr>
        <p:txBody>
          <a:bodyPr/>
          <a:lstStyle>
            <a:lvl1pPr marL="0" indent="0">
              <a:buNone/>
              <a:defRPr sz="1700"/>
            </a:lvl1pPr>
            <a:lvl2pPr marL="545749" indent="0">
              <a:buNone/>
              <a:defRPr sz="1300"/>
            </a:lvl2pPr>
            <a:lvl3pPr marL="1091499" indent="0">
              <a:buNone/>
              <a:defRPr sz="1200"/>
            </a:lvl3pPr>
            <a:lvl4pPr marL="1637247" indent="0">
              <a:buNone/>
              <a:defRPr sz="1000"/>
            </a:lvl4pPr>
            <a:lvl5pPr marL="2182998" indent="0">
              <a:buNone/>
              <a:defRPr sz="1000"/>
            </a:lvl5pPr>
            <a:lvl6pPr marL="2728747" indent="0">
              <a:buNone/>
              <a:defRPr sz="1000"/>
            </a:lvl6pPr>
            <a:lvl7pPr marL="3274497" indent="0">
              <a:buNone/>
              <a:defRPr sz="1000"/>
            </a:lvl7pPr>
            <a:lvl8pPr marL="3820245" indent="0">
              <a:buNone/>
              <a:defRPr sz="1000"/>
            </a:lvl8pPr>
            <a:lvl9pPr marL="4365995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6B99B-7A72-40E5-8D55-D4288ECBDF83}" type="datetimeFigureOut">
              <a:rPr lang="es-MX" smtClean="0"/>
              <a:t>18/05/2023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F12F8-BE74-4B27-AFB6-2C30FFD70F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1958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07957" y="5448462"/>
            <a:ext cx="7677150" cy="643220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507957" y="695471"/>
            <a:ext cx="7677150" cy="4670108"/>
          </a:xfrm>
        </p:spPr>
        <p:txBody>
          <a:bodyPr/>
          <a:lstStyle>
            <a:lvl1pPr marL="0" indent="0">
              <a:buNone/>
              <a:defRPr sz="3800"/>
            </a:lvl1pPr>
            <a:lvl2pPr marL="545749" indent="0">
              <a:buNone/>
              <a:defRPr sz="3400"/>
            </a:lvl2pPr>
            <a:lvl3pPr marL="1091499" indent="0">
              <a:buNone/>
              <a:defRPr sz="2900"/>
            </a:lvl3pPr>
            <a:lvl4pPr marL="1637247" indent="0">
              <a:buNone/>
              <a:defRPr sz="2500"/>
            </a:lvl4pPr>
            <a:lvl5pPr marL="2182998" indent="0">
              <a:buNone/>
              <a:defRPr sz="2500"/>
            </a:lvl5pPr>
            <a:lvl6pPr marL="2728747" indent="0">
              <a:buNone/>
              <a:defRPr sz="2500"/>
            </a:lvl6pPr>
            <a:lvl7pPr marL="3274497" indent="0">
              <a:buNone/>
              <a:defRPr sz="2500"/>
            </a:lvl7pPr>
            <a:lvl8pPr marL="3820245" indent="0">
              <a:buNone/>
              <a:defRPr sz="2500"/>
            </a:lvl8pPr>
            <a:lvl9pPr marL="4365995" indent="0">
              <a:buNone/>
              <a:defRPr sz="25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507957" y="6091685"/>
            <a:ext cx="7677150" cy="913480"/>
          </a:xfrm>
        </p:spPr>
        <p:txBody>
          <a:bodyPr/>
          <a:lstStyle>
            <a:lvl1pPr marL="0" indent="0">
              <a:buNone/>
              <a:defRPr sz="1700"/>
            </a:lvl1pPr>
            <a:lvl2pPr marL="545749" indent="0">
              <a:buNone/>
              <a:defRPr sz="1300"/>
            </a:lvl2pPr>
            <a:lvl3pPr marL="1091499" indent="0">
              <a:buNone/>
              <a:defRPr sz="1200"/>
            </a:lvl3pPr>
            <a:lvl4pPr marL="1637247" indent="0">
              <a:buNone/>
              <a:defRPr sz="1000"/>
            </a:lvl4pPr>
            <a:lvl5pPr marL="2182998" indent="0">
              <a:buNone/>
              <a:defRPr sz="1000"/>
            </a:lvl5pPr>
            <a:lvl6pPr marL="2728747" indent="0">
              <a:buNone/>
              <a:defRPr sz="1000"/>
            </a:lvl6pPr>
            <a:lvl7pPr marL="3274497" indent="0">
              <a:buNone/>
              <a:defRPr sz="1000"/>
            </a:lvl7pPr>
            <a:lvl8pPr marL="3820245" indent="0">
              <a:buNone/>
              <a:defRPr sz="1000"/>
            </a:lvl8pPr>
            <a:lvl9pPr marL="4365995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6B99B-7A72-40E5-8D55-D4288ECBDF83}" type="datetimeFigureOut">
              <a:rPr lang="es-MX" smtClean="0"/>
              <a:t>18/05/2023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F12F8-BE74-4B27-AFB6-2C30FFD70F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89162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39765" y="311703"/>
            <a:ext cx="11515725" cy="1297252"/>
          </a:xfrm>
          <a:prstGeom prst="rect">
            <a:avLst/>
          </a:prstGeom>
        </p:spPr>
        <p:txBody>
          <a:bodyPr vert="horz" lIns="109150" tIns="54577" rIns="109150" bIns="54577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39765" y="1816155"/>
            <a:ext cx="11515725" cy="5136759"/>
          </a:xfrm>
          <a:prstGeom prst="rect">
            <a:avLst/>
          </a:prstGeom>
        </p:spPr>
        <p:txBody>
          <a:bodyPr vert="horz" lIns="109150" tIns="54577" rIns="109150" bIns="54577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39763" y="7214169"/>
            <a:ext cx="2985558" cy="414400"/>
          </a:xfrm>
          <a:prstGeom prst="rect">
            <a:avLst/>
          </a:prstGeom>
        </p:spPr>
        <p:txBody>
          <a:bodyPr vert="horz" lIns="109150" tIns="54577" rIns="109150" bIns="54577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6B99B-7A72-40E5-8D55-D4288ECBDF83}" type="datetimeFigureOut">
              <a:rPr lang="es-MX" smtClean="0"/>
              <a:t>18/05/2023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71713" y="7214169"/>
            <a:ext cx="4051829" cy="414400"/>
          </a:xfrm>
          <a:prstGeom prst="rect">
            <a:avLst/>
          </a:prstGeom>
        </p:spPr>
        <p:txBody>
          <a:bodyPr vert="horz" lIns="109150" tIns="54577" rIns="109150" bIns="54577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9169931" y="7214169"/>
            <a:ext cx="2985558" cy="414400"/>
          </a:xfrm>
          <a:prstGeom prst="rect">
            <a:avLst/>
          </a:prstGeom>
        </p:spPr>
        <p:txBody>
          <a:bodyPr vert="horz" lIns="109150" tIns="54577" rIns="109150" bIns="54577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9F12F8-BE74-4B27-AFB6-2C30FFD70F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6793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91499" rtl="0" eaLnBrk="1" latinLnBrk="0" hangingPunct="1">
        <a:spcBef>
          <a:spcPct val="0"/>
        </a:spcBef>
        <a:buNone/>
        <a:defRPr sz="5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9313" indent="-409313" algn="l" defTabSz="1091499" rtl="0" eaLnBrk="1" latinLnBrk="0" hangingPunct="1">
        <a:spcBef>
          <a:spcPct val="20000"/>
        </a:spcBef>
        <a:buFont typeface="Arial" panose="020B0604020202020204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86842" indent="-341094" algn="l" defTabSz="1091499" rtl="0" eaLnBrk="1" latinLnBrk="0" hangingPunct="1">
        <a:spcBef>
          <a:spcPct val="20000"/>
        </a:spcBef>
        <a:buFont typeface="Arial" panose="020B0604020202020204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364373" indent="-272874" algn="l" defTabSz="1091499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10123" indent="-272874" algn="l" defTabSz="1091499" rtl="0" eaLnBrk="1" latinLnBrk="0" hangingPunct="1">
        <a:spcBef>
          <a:spcPct val="20000"/>
        </a:spcBef>
        <a:buFont typeface="Arial" panose="020B0604020202020204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455873" indent="-272874" algn="l" defTabSz="1091499" rtl="0" eaLnBrk="1" latinLnBrk="0" hangingPunct="1">
        <a:spcBef>
          <a:spcPct val="20000"/>
        </a:spcBef>
        <a:buFont typeface="Arial" panose="020B0604020202020204" pitchFamily="34" charset="0"/>
        <a:buChar char="»"/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001620" indent="-272874" algn="l" defTabSz="1091499" rtl="0" eaLnBrk="1" latinLnBrk="0" hangingPunct="1">
        <a:spcBef>
          <a:spcPct val="20000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547371" indent="-272874" algn="l" defTabSz="1091499" rtl="0" eaLnBrk="1" latinLnBrk="0" hangingPunct="1">
        <a:spcBef>
          <a:spcPct val="20000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093120" indent="-272874" algn="l" defTabSz="1091499" rtl="0" eaLnBrk="1" latinLnBrk="0" hangingPunct="1">
        <a:spcBef>
          <a:spcPct val="20000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4638870" indent="-272874" algn="l" defTabSz="1091499" rtl="0" eaLnBrk="1" latinLnBrk="0" hangingPunct="1">
        <a:spcBef>
          <a:spcPct val="20000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109149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45749" algn="l" defTabSz="109149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91499" algn="l" defTabSz="109149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37247" algn="l" defTabSz="109149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182998" algn="l" defTabSz="109149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28747" algn="l" defTabSz="109149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4497" algn="l" defTabSz="109149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245" algn="l" defTabSz="109149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65995" algn="l" defTabSz="109149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Picture 3" descr="C:\Users\Samuel Verdugo\Documents\a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265"/>
            <a:ext cx="12806337" cy="7780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214470219"/>
              </p:ext>
            </p:extLst>
          </p:nvPr>
        </p:nvGraphicFramePr>
        <p:xfrm>
          <a:off x="1717105" y="1273511"/>
          <a:ext cx="10169740" cy="5426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CuadroTexto 1"/>
          <p:cNvSpPr txBox="1"/>
          <p:nvPr/>
        </p:nvSpPr>
        <p:spPr>
          <a:xfrm>
            <a:off x="1861121" y="5966554"/>
            <a:ext cx="1626948" cy="784830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s-MX" sz="900" dirty="0" smtClean="0">
              <a:solidFill>
                <a:srgbClr val="FEFFFF"/>
              </a:solidFill>
              <a:cs typeface="Arial" panose="020B0604020202020204" pitchFamily="34" charset="0"/>
            </a:endParaRPr>
          </a:p>
          <a:p>
            <a:pPr algn="ctr"/>
            <a:r>
              <a:rPr lang="es-MX" sz="900" dirty="0" smtClean="0">
                <a:solidFill>
                  <a:srgbClr val="FEFFFF"/>
                </a:solidFill>
                <a:cs typeface="Arial" panose="020B0604020202020204" pitchFamily="34" charset="0"/>
              </a:rPr>
              <a:t>Felisa </a:t>
            </a:r>
            <a:r>
              <a:rPr lang="es-MX" sz="900" dirty="0">
                <a:solidFill>
                  <a:srgbClr val="FEFFFF"/>
                </a:solidFill>
                <a:cs typeface="Arial" panose="020B0604020202020204" pitchFamily="34" charset="0"/>
              </a:rPr>
              <a:t>Ayala Sánchez</a:t>
            </a:r>
          </a:p>
          <a:p>
            <a:pPr algn="ctr"/>
            <a:r>
              <a:rPr lang="es-MX" altLang="es-MX" sz="900" dirty="0">
                <a:solidFill>
                  <a:srgbClr val="FEFFFF"/>
                </a:solidFill>
                <a:cs typeface="Arial" panose="020B0604020202020204" pitchFamily="34" charset="0"/>
              </a:rPr>
              <a:t>Dirección </a:t>
            </a:r>
            <a:r>
              <a:rPr lang="es-ES" altLang="es-MX" sz="900" dirty="0">
                <a:solidFill>
                  <a:srgbClr val="FEFFFF"/>
                </a:solidFill>
                <a:cs typeface="Arial" panose="020B0604020202020204" pitchFamily="34" charset="0"/>
              </a:rPr>
              <a:t>de Formación </a:t>
            </a:r>
            <a:r>
              <a:rPr lang="es-ES" altLang="es-MX" sz="900" dirty="0" smtClean="0">
                <a:solidFill>
                  <a:srgbClr val="FEFFFF"/>
                </a:solidFill>
                <a:cs typeface="Arial" panose="020B0604020202020204" pitchFamily="34" charset="0"/>
              </a:rPr>
              <a:t>Docente</a:t>
            </a:r>
          </a:p>
          <a:p>
            <a:pPr algn="ctr"/>
            <a:endParaRPr lang="es-MX" altLang="es-MX" sz="900" dirty="0">
              <a:cs typeface="Arial" panose="020B060402020202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3900937" y="5982596"/>
            <a:ext cx="1626948" cy="784830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s-ES" sz="900" dirty="0" smtClean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 algn="ctr"/>
            <a:r>
              <a:rPr lang="es-ES" sz="900" dirty="0" smtClean="0">
                <a:solidFill>
                  <a:schemeClr val="bg1"/>
                </a:solidFill>
                <a:cs typeface="Arial" panose="020B0604020202020204" pitchFamily="34" charset="0"/>
              </a:rPr>
              <a:t>Maribel </a:t>
            </a:r>
            <a:r>
              <a:rPr lang="es-ES" sz="900" dirty="0">
                <a:solidFill>
                  <a:schemeClr val="bg1"/>
                </a:solidFill>
                <a:cs typeface="Arial" panose="020B0604020202020204" pitchFamily="34" charset="0"/>
              </a:rPr>
              <a:t>Filigrana López</a:t>
            </a:r>
          </a:p>
          <a:p>
            <a:pPr algn="ctr"/>
            <a:r>
              <a:rPr lang="es-ES" sz="900" dirty="0">
                <a:solidFill>
                  <a:schemeClr val="bg1"/>
                </a:solidFill>
                <a:cs typeface="Arial" panose="020B0604020202020204" pitchFamily="34" charset="0"/>
              </a:rPr>
              <a:t>Dirección </a:t>
            </a:r>
            <a:r>
              <a:rPr lang="es-ES" sz="900" dirty="0" smtClean="0">
                <a:solidFill>
                  <a:schemeClr val="bg1"/>
                </a:solidFill>
                <a:cs typeface="Arial" panose="020B0604020202020204" pitchFamily="34" charset="0"/>
              </a:rPr>
              <a:t>Académica</a:t>
            </a:r>
          </a:p>
          <a:p>
            <a:pPr algn="ctr"/>
            <a:endParaRPr lang="es-ES" sz="900" dirty="0" smtClean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 algn="ctr"/>
            <a:endParaRPr lang="es-MX" sz="90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5947613" y="5963824"/>
            <a:ext cx="1626948" cy="784830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s-MX" sz="900" dirty="0" smtClean="0">
              <a:solidFill>
                <a:srgbClr val="FEFFFF"/>
              </a:solidFill>
              <a:cs typeface="Arial" panose="020B0604020202020204" pitchFamily="34" charset="0"/>
            </a:endParaRPr>
          </a:p>
          <a:p>
            <a:pPr algn="ctr"/>
            <a:r>
              <a:rPr lang="es-MX" sz="900" dirty="0" smtClean="0">
                <a:solidFill>
                  <a:srgbClr val="FEFFFF"/>
                </a:solidFill>
                <a:cs typeface="Arial" panose="020B0604020202020204" pitchFamily="34" charset="0"/>
              </a:rPr>
              <a:t>Juan </a:t>
            </a:r>
            <a:r>
              <a:rPr lang="es-MX" sz="900" dirty="0">
                <a:solidFill>
                  <a:srgbClr val="FEFFFF"/>
                </a:solidFill>
                <a:cs typeface="Arial" panose="020B0604020202020204" pitchFamily="34" charset="0"/>
              </a:rPr>
              <a:t>Saúl Ramos González</a:t>
            </a:r>
          </a:p>
          <a:p>
            <a:pPr algn="ctr"/>
            <a:r>
              <a:rPr lang="es-MX" altLang="es-MX" sz="900" dirty="0">
                <a:solidFill>
                  <a:srgbClr val="FEFFFF"/>
                </a:solidFill>
                <a:cs typeface="Arial" panose="020B0604020202020204" pitchFamily="34" charset="0"/>
              </a:rPr>
              <a:t>Dirección General de </a:t>
            </a:r>
          </a:p>
          <a:p>
            <a:pPr algn="ctr"/>
            <a:r>
              <a:rPr lang="es-ES" altLang="es-MX" sz="900" dirty="0" smtClean="0">
                <a:solidFill>
                  <a:srgbClr val="FEFFFF"/>
                </a:solidFill>
                <a:cs typeface="Arial" panose="020B0604020202020204" pitchFamily="34" charset="0"/>
              </a:rPr>
              <a:t>Administración</a:t>
            </a:r>
          </a:p>
          <a:p>
            <a:pPr algn="ctr"/>
            <a:endParaRPr lang="es-MX" altLang="es-MX" sz="900" dirty="0">
              <a:cs typeface="Arial" panose="020B0604020202020204" pitchFamily="34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8076498" y="5963824"/>
            <a:ext cx="1626948" cy="861774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altLang="es-MX" sz="1000" dirty="0" smtClean="0">
              <a:solidFill>
                <a:srgbClr val="FEFFFF"/>
              </a:solidFill>
              <a:cs typeface="Arial" panose="020B0604020202020204" pitchFamily="34" charset="0"/>
            </a:endParaRP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MX" sz="1000" dirty="0" smtClean="0">
                <a:solidFill>
                  <a:srgbClr val="FEFFFF"/>
                </a:solidFill>
                <a:cs typeface="Arial" panose="020B0604020202020204" pitchFamily="34" charset="0"/>
              </a:rPr>
              <a:t>Saraí </a:t>
            </a:r>
            <a:r>
              <a:rPr lang="es-ES" altLang="es-MX" sz="1000" dirty="0">
                <a:solidFill>
                  <a:srgbClr val="FEFFFF"/>
                </a:solidFill>
                <a:cs typeface="Arial" panose="020B0604020202020204" pitchFamily="34" charset="0"/>
              </a:rPr>
              <a:t>Santiago </a:t>
            </a:r>
            <a:r>
              <a:rPr lang="es-ES" altLang="es-MX" sz="900" dirty="0">
                <a:solidFill>
                  <a:srgbClr val="FEFFFF"/>
                </a:solidFill>
                <a:cs typeface="Arial" panose="020B0604020202020204" pitchFamily="34" charset="0"/>
              </a:rPr>
              <a:t>Rodríguez</a:t>
            </a: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MX" sz="1000" dirty="0">
                <a:solidFill>
                  <a:srgbClr val="FEFFFF"/>
                </a:solidFill>
                <a:cs typeface="Arial" panose="020B0604020202020204" pitchFamily="34" charset="0"/>
              </a:rPr>
              <a:t>Dirección Educación </a:t>
            </a:r>
            <a:r>
              <a:rPr lang="es-ES" altLang="es-MX" sz="1000" dirty="0" smtClean="0">
                <a:solidFill>
                  <a:srgbClr val="FEFFFF"/>
                </a:solidFill>
                <a:cs typeface="Arial" panose="020B0604020202020204" pitchFamily="34" charset="0"/>
              </a:rPr>
              <a:t>Indígena</a:t>
            </a: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s-MX" altLang="es-MX" sz="1000" dirty="0">
              <a:cs typeface="Arial" panose="020B0604020202020204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10041661" y="5982596"/>
            <a:ext cx="1626948" cy="784830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lvl="0" algn="ctr" defTabSz="914400"/>
            <a:endParaRPr lang="es-MX" altLang="es-MX" sz="900" dirty="0" smtClean="0">
              <a:solidFill>
                <a:srgbClr val="FEFFFF"/>
              </a:solidFill>
              <a:cs typeface="Arial" panose="020B0604020202020204" pitchFamily="34" charset="0"/>
            </a:endParaRPr>
          </a:p>
          <a:p>
            <a:pPr lvl="0" algn="ctr" defTabSz="914400"/>
            <a:r>
              <a:rPr lang="es-MX" altLang="es-MX" sz="900" dirty="0" smtClean="0">
                <a:solidFill>
                  <a:srgbClr val="FEFFFF"/>
                </a:solidFill>
                <a:cs typeface="Arial" panose="020B0604020202020204" pitchFamily="34" charset="0"/>
              </a:rPr>
              <a:t>Mónica </a:t>
            </a:r>
            <a:r>
              <a:rPr lang="es-MX" altLang="es-MX" sz="900" dirty="0">
                <a:solidFill>
                  <a:srgbClr val="FEFFFF"/>
                </a:solidFill>
                <a:cs typeface="Arial" panose="020B0604020202020204" pitchFamily="34" charset="0"/>
              </a:rPr>
              <a:t>Yanet Mejía Juárez</a:t>
            </a:r>
          </a:p>
          <a:p>
            <a:pPr algn="ctr" defTabSz="914400"/>
            <a:r>
              <a:rPr lang="es-MX" altLang="es-MX" sz="900" dirty="0">
                <a:solidFill>
                  <a:srgbClr val="FEFFFF"/>
                </a:solidFill>
                <a:cs typeface="Arial" panose="020B0604020202020204" pitchFamily="34" charset="0"/>
              </a:rPr>
              <a:t>Departamento de Control Interno y </a:t>
            </a:r>
            <a:r>
              <a:rPr lang="es-MX" altLang="es-MX" sz="900" dirty="0" smtClean="0">
                <a:solidFill>
                  <a:srgbClr val="FEFFFF"/>
                </a:solidFill>
                <a:cs typeface="Arial" panose="020B0604020202020204" pitchFamily="34" charset="0"/>
              </a:rPr>
              <a:t>Calidad</a:t>
            </a:r>
          </a:p>
          <a:p>
            <a:pPr algn="ctr" defTabSz="914400"/>
            <a:endParaRPr lang="es-MX" altLang="es-MX" sz="900" dirty="0">
              <a:solidFill>
                <a:srgbClr val="FEFFFF"/>
              </a:solidFill>
              <a:cs typeface="Arial" panose="020B0604020202020204" pitchFamily="34" charset="0"/>
            </a:endParaRPr>
          </a:p>
        </p:txBody>
      </p:sp>
      <p:grpSp>
        <p:nvGrpSpPr>
          <p:cNvPr id="10" name="Grupo 9"/>
          <p:cNvGrpSpPr/>
          <p:nvPr/>
        </p:nvGrpSpPr>
        <p:grpSpPr>
          <a:xfrm>
            <a:off x="6511094" y="6615744"/>
            <a:ext cx="1207483" cy="228341"/>
            <a:chOff x="504051" y="4248471"/>
            <a:chExt cx="1386200" cy="265819"/>
          </a:xfrm>
          <a:scene3d>
            <a:camera prst="orthographicFront"/>
            <a:lightRig rig="chilly" dir="t"/>
          </a:scene3d>
        </p:grpSpPr>
        <p:sp>
          <p:nvSpPr>
            <p:cNvPr id="11" name="Rectángulo 10"/>
            <p:cNvSpPr/>
            <p:nvPr/>
          </p:nvSpPr>
          <p:spPr>
            <a:xfrm>
              <a:off x="504051" y="4248471"/>
              <a:ext cx="1386200" cy="265819"/>
            </a:xfrm>
            <a:prstGeom prst="rect">
              <a:avLst/>
            </a:prstGeom>
            <a:sp3d z="12700" extrusionH="1700" prstMaterial="dkEdge">
              <a:bevelT w="25400" h="6350" prst="softRound"/>
              <a:bevelB w="0" h="0" prst="convex"/>
            </a:sp3d>
          </p:spPr>
          <p:style>
            <a:lnRef idx="1">
              <a:schemeClr val="dk2">
                <a:hueOff val="0"/>
                <a:satOff val="0"/>
                <a:lumOff val="0"/>
                <a:alphaOff val="0"/>
              </a:schemeClr>
            </a:lnRef>
            <a:fillRef idx="1">
              <a:schemeClr val="lt2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2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CuadroTexto 11"/>
            <p:cNvSpPr txBox="1"/>
            <p:nvPr/>
          </p:nvSpPr>
          <p:spPr>
            <a:xfrm>
              <a:off x="504051" y="4248471"/>
              <a:ext cx="1386200" cy="265819"/>
            </a:xfrm>
            <a:prstGeom prst="rect">
              <a:avLst/>
            </a:prstGeom>
            <a:sp3d z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0480" tIns="7620" rIns="30480" bIns="76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200" b="1" dirty="0" smtClean="0"/>
                <a:t>Suplente</a:t>
              </a:r>
              <a:endParaRPr lang="es-ES" sz="1200" b="1" kern="1200" dirty="0"/>
            </a:p>
          </p:txBody>
        </p:sp>
      </p:grpSp>
      <p:grpSp>
        <p:nvGrpSpPr>
          <p:cNvPr id="13" name="Grupo 12"/>
          <p:cNvGrpSpPr/>
          <p:nvPr/>
        </p:nvGrpSpPr>
        <p:grpSpPr>
          <a:xfrm>
            <a:off x="4389867" y="6603860"/>
            <a:ext cx="1272942" cy="240225"/>
            <a:chOff x="504051" y="4248471"/>
            <a:chExt cx="1386200" cy="265819"/>
          </a:xfrm>
          <a:scene3d>
            <a:camera prst="orthographicFront"/>
            <a:lightRig rig="chilly" dir="t"/>
          </a:scene3d>
        </p:grpSpPr>
        <p:sp>
          <p:nvSpPr>
            <p:cNvPr id="14" name="Rectángulo 13"/>
            <p:cNvSpPr/>
            <p:nvPr/>
          </p:nvSpPr>
          <p:spPr>
            <a:xfrm>
              <a:off x="504051" y="4248471"/>
              <a:ext cx="1386200" cy="265819"/>
            </a:xfrm>
            <a:prstGeom prst="rect">
              <a:avLst/>
            </a:prstGeom>
            <a:sp3d z="12700" extrusionH="1700" prstMaterial="dkEdge">
              <a:bevelT w="25400" h="6350" prst="softRound"/>
              <a:bevelB w="0" h="0" prst="convex"/>
            </a:sp3d>
          </p:spPr>
          <p:style>
            <a:lnRef idx="1">
              <a:schemeClr val="dk2">
                <a:hueOff val="0"/>
                <a:satOff val="0"/>
                <a:lumOff val="0"/>
                <a:alphaOff val="0"/>
              </a:schemeClr>
            </a:lnRef>
            <a:fillRef idx="1">
              <a:schemeClr val="lt2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2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CuadroTexto 14"/>
            <p:cNvSpPr txBox="1"/>
            <p:nvPr/>
          </p:nvSpPr>
          <p:spPr>
            <a:xfrm>
              <a:off x="504051" y="4248471"/>
              <a:ext cx="1386200" cy="265819"/>
            </a:xfrm>
            <a:prstGeom prst="rect">
              <a:avLst/>
            </a:prstGeom>
            <a:sp3d z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0480" tIns="7620" rIns="30480" bIns="76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200" b="1" dirty="0" smtClean="0"/>
                <a:t>Suplente</a:t>
              </a:r>
              <a:endParaRPr lang="es-ES" sz="1200" b="1" kern="1200" dirty="0"/>
            </a:p>
          </p:txBody>
        </p:sp>
      </p:grpSp>
      <p:grpSp>
        <p:nvGrpSpPr>
          <p:cNvPr id="16" name="Grupo 15"/>
          <p:cNvGrpSpPr/>
          <p:nvPr/>
        </p:nvGrpSpPr>
        <p:grpSpPr>
          <a:xfrm>
            <a:off x="2514737" y="6631267"/>
            <a:ext cx="1204092" cy="212818"/>
            <a:chOff x="504051" y="4248471"/>
            <a:chExt cx="1386200" cy="265819"/>
          </a:xfrm>
          <a:scene3d>
            <a:camera prst="orthographicFront"/>
            <a:lightRig rig="chilly" dir="t"/>
          </a:scene3d>
        </p:grpSpPr>
        <p:sp>
          <p:nvSpPr>
            <p:cNvPr id="17" name="Rectángulo 16"/>
            <p:cNvSpPr/>
            <p:nvPr/>
          </p:nvSpPr>
          <p:spPr>
            <a:xfrm>
              <a:off x="504051" y="4248471"/>
              <a:ext cx="1386200" cy="265819"/>
            </a:xfrm>
            <a:prstGeom prst="rect">
              <a:avLst/>
            </a:prstGeom>
            <a:sp3d z="12700" extrusionH="1700" prstMaterial="dkEdge">
              <a:bevelT w="25400" h="6350" prst="softRound"/>
              <a:bevelB w="0" h="0" prst="convex"/>
            </a:sp3d>
          </p:spPr>
          <p:style>
            <a:lnRef idx="1">
              <a:schemeClr val="dk2">
                <a:hueOff val="0"/>
                <a:satOff val="0"/>
                <a:lumOff val="0"/>
                <a:alphaOff val="0"/>
              </a:schemeClr>
            </a:lnRef>
            <a:fillRef idx="1">
              <a:schemeClr val="lt2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2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CuadroTexto 17"/>
            <p:cNvSpPr txBox="1"/>
            <p:nvPr/>
          </p:nvSpPr>
          <p:spPr>
            <a:xfrm>
              <a:off x="504051" y="4248471"/>
              <a:ext cx="1386200" cy="265819"/>
            </a:xfrm>
            <a:prstGeom prst="rect">
              <a:avLst/>
            </a:prstGeom>
            <a:sp3d z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0480" tIns="7620" rIns="30480" bIns="76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200" b="1" dirty="0" smtClean="0"/>
                <a:t>Suplente</a:t>
              </a:r>
              <a:endParaRPr lang="es-ES" sz="1200" b="1" kern="1200" dirty="0"/>
            </a:p>
          </p:txBody>
        </p:sp>
      </p:grpSp>
      <p:grpSp>
        <p:nvGrpSpPr>
          <p:cNvPr id="19" name="Grupo 18"/>
          <p:cNvGrpSpPr/>
          <p:nvPr/>
        </p:nvGrpSpPr>
        <p:grpSpPr>
          <a:xfrm>
            <a:off x="8715206" y="6648869"/>
            <a:ext cx="1178111" cy="239441"/>
            <a:chOff x="504051" y="4248471"/>
            <a:chExt cx="1386200" cy="265819"/>
          </a:xfrm>
          <a:scene3d>
            <a:camera prst="orthographicFront"/>
            <a:lightRig rig="chilly" dir="t"/>
          </a:scene3d>
        </p:grpSpPr>
        <p:sp>
          <p:nvSpPr>
            <p:cNvPr id="20" name="Rectángulo 19"/>
            <p:cNvSpPr/>
            <p:nvPr/>
          </p:nvSpPr>
          <p:spPr>
            <a:xfrm>
              <a:off x="504051" y="4248471"/>
              <a:ext cx="1386200" cy="265819"/>
            </a:xfrm>
            <a:prstGeom prst="rect">
              <a:avLst/>
            </a:prstGeom>
            <a:sp3d z="12700" extrusionH="1700" prstMaterial="dkEdge">
              <a:bevelT w="25400" h="6350" prst="softRound"/>
              <a:bevelB w="0" h="0" prst="convex"/>
            </a:sp3d>
          </p:spPr>
          <p:style>
            <a:lnRef idx="1">
              <a:schemeClr val="dk2">
                <a:hueOff val="0"/>
                <a:satOff val="0"/>
                <a:lumOff val="0"/>
                <a:alphaOff val="0"/>
              </a:schemeClr>
            </a:lnRef>
            <a:fillRef idx="1">
              <a:schemeClr val="lt2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2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CuadroTexto 20"/>
            <p:cNvSpPr txBox="1"/>
            <p:nvPr/>
          </p:nvSpPr>
          <p:spPr>
            <a:xfrm>
              <a:off x="504051" y="4248471"/>
              <a:ext cx="1386200" cy="265819"/>
            </a:xfrm>
            <a:prstGeom prst="rect">
              <a:avLst/>
            </a:prstGeom>
            <a:sp3d z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0480" tIns="7620" rIns="30480" bIns="76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200" b="1" dirty="0" smtClean="0"/>
                <a:t>Suplente</a:t>
              </a:r>
              <a:endParaRPr lang="es-ES" sz="1200" b="1" kern="1200" dirty="0"/>
            </a:p>
          </p:txBody>
        </p:sp>
      </p:grpSp>
      <p:grpSp>
        <p:nvGrpSpPr>
          <p:cNvPr id="22" name="Grupo 21"/>
          <p:cNvGrpSpPr/>
          <p:nvPr/>
        </p:nvGrpSpPr>
        <p:grpSpPr>
          <a:xfrm>
            <a:off x="10598246" y="6655843"/>
            <a:ext cx="1206823" cy="232467"/>
            <a:chOff x="504051" y="4248471"/>
            <a:chExt cx="1386200" cy="265819"/>
          </a:xfrm>
          <a:scene3d>
            <a:camera prst="orthographicFront"/>
            <a:lightRig rig="chilly" dir="t"/>
          </a:scene3d>
        </p:grpSpPr>
        <p:sp>
          <p:nvSpPr>
            <p:cNvPr id="23" name="Rectángulo 22"/>
            <p:cNvSpPr/>
            <p:nvPr/>
          </p:nvSpPr>
          <p:spPr>
            <a:xfrm>
              <a:off x="504051" y="4248471"/>
              <a:ext cx="1386200" cy="265819"/>
            </a:xfrm>
            <a:prstGeom prst="rect">
              <a:avLst/>
            </a:prstGeom>
            <a:sp3d z="12700" extrusionH="1700" prstMaterial="dkEdge">
              <a:bevelT w="25400" h="6350" prst="softRound"/>
              <a:bevelB w="0" h="0" prst="convex"/>
            </a:sp3d>
          </p:spPr>
          <p:style>
            <a:lnRef idx="1">
              <a:schemeClr val="dk2">
                <a:hueOff val="0"/>
                <a:satOff val="0"/>
                <a:lumOff val="0"/>
                <a:alphaOff val="0"/>
              </a:schemeClr>
            </a:lnRef>
            <a:fillRef idx="1">
              <a:schemeClr val="lt2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2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" name="CuadroTexto 23"/>
            <p:cNvSpPr txBox="1"/>
            <p:nvPr/>
          </p:nvSpPr>
          <p:spPr>
            <a:xfrm>
              <a:off x="504051" y="4248471"/>
              <a:ext cx="1386200" cy="265819"/>
            </a:xfrm>
            <a:prstGeom prst="rect">
              <a:avLst/>
            </a:prstGeom>
            <a:sp3d z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0480" tIns="7620" rIns="30480" bIns="76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200" b="1" dirty="0" smtClean="0"/>
                <a:t>Suplente</a:t>
              </a:r>
              <a:endParaRPr lang="es-ES" sz="1200" b="1" kern="1200" dirty="0"/>
            </a:p>
          </p:txBody>
        </p:sp>
      </p:grpSp>
      <p:sp>
        <p:nvSpPr>
          <p:cNvPr id="26" name="Rectángulo 25"/>
          <p:cNvSpPr/>
          <p:nvPr/>
        </p:nvSpPr>
        <p:spPr>
          <a:xfrm>
            <a:off x="5026338" y="550521"/>
            <a:ext cx="41244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3600" b="1" dirty="0" smtClean="0">
                <a:cs typeface="Arial" panose="020B0604020202020204" pitchFamily="34" charset="0"/>
              </a:rPr>
              <a:t>Integración CEPCI</a:t>
            </a:r>
            <a:endParaRPr lang="es-MX" sz="3600" b="1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0112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3556</TotalTime>
  <Words>128</Words>
  <Application>Microsoft Office PowerPoint</Application>
  <PresentationFormat>Personalizado</PresentationFormat>
  <Paragraphs>48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Samuel Verdugo</dc:creator>
  <cp:lastModifiedBy>usuario</cp:lastModifiedBy>
  <cp:revision>213</cp:revision>
  <cp:lastPrinted>2022-12-02T20:39:16Z</cp:lastPrinted>
  <dcterms:created xsi:type="dcterms:W3CDTF">2019-08-13T14:54:25Z</dcterms:created>
  <dcterms:modified xsi:type="dcterms:W3CDTF">2023-05-18T17:37:31Z</dcterms:modified>
</cp:coreProperties>
</file>